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64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43" autoAdjust="0"/>
    <p:restoredTop sz="94660"/>
  </p:normalViewPr>
  <p:slideViewPr>
    <p:cSldViewPr>
      <p:cViewPr varScale="1">
        <p:scale>
          <a:sx n="74" d="100"/>
          <a:sy n="74" d="100"/>
        </p:scale>
        <p:origin x="-11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CD3FE2-FCA6-41F7-A36C-EF7DE2601B97}" type="datetimeFigureOut">
              <a:rPr lang="en-US" smtClean="0"/>
              <a:t>1/6/2010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9D3F69-B5D9-4EBA-BA61-A9580C425D6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9D3F69-B5D9-4EBA-BA61-A9580C425D6D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9D3F69-B5D9-4EBA-BA61-A9580C425D6D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9D3F69-B5D9-4EBA-BA61-A9580C425D6D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9D3F69-B5D9-4EBA-BA61-A9580C425D6D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9D3F69-B5D9-4EBA-BA61-A9580C425D6D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9D3F69-B5D9-4EBA-BA61-A9580C425D6D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9D3F69-B5D9-4EBA-BA61-A9580C425D6D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9D3F69-B5D9-4EBA-BA61-A9580C425D6D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9D3F69-B5D9-4EBA-BA61-A9580C425D6D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24E74-D26D-48CA-A82C-8F52883EF020}" type="datetimeFigureOut">
              <a:rPr lang="en-US" smtClean="0"/>
              <a:t>1/6/2010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A3EFF-4C8F-4620-9E62-584C0C9D2F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24E74-D26D-48CA-A82C-8F52883EF020}" type="datetimeFigureOut">
              <a:rPr lang="en-US" smtClean="0"/>
              <a:t>1/6/2010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A3EFF-4C8F-4620-9E62-584C0C9D2F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24E74-D26D-48CA-A82C-8F52883EF020}" type="datetimeFigureOut">
              <a:rPr lang="en-US" smtClean="0"/>
              <a:t>1/6/2010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A3EFF-4C8F-4620-9E62-584C0C9D2F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24E74-D26D-48CA-A82C-8F52883EF020}" type="datetimeFigureOut">
              <a:rPr lang="en-US" smtClean="0"/>
              <a:t>1/6/2010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A3EFF-4C8F-4620-9E62-584C0C9D2F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24E74-D26D-48CA-A82C-8F52883EF020}" type="datetimeFigureOut">
              <a:rPr lang="en-US" smtClean="0"/>
              <a:t>1/6/2010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A3EFF-4C8F-4620-9E62-584C0C9D2F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24E74-D26D-48CA-A82C-8F52883EF020}" type="datetimeFigureOut">
              <a:rPr lang="en-US" smtClean="0"/>
              <a:t>1/6/2010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A3EFF-4C8F-4620-9E62-584C0C9D2F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24E74-D26D-48CA-A82C-8F52883EF020}" type="datetimeFigureOut">
              <a:rPr lang="en-US" smtClean="0"/>
              <a:t>1/6/2010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A3EFF-4C8F-4620-9E62-584C0C9D2F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24E74-D26D-48CA-A82C-8F52883EF020}" type="datetimeFigureOut">
              <a:rPr lang="en-US" smtClean="0"/>
              <a:t>1/6/2010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A3EFF-4C8F-4620-9E62-584C0C9D2F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24E74-D26D-48CA-A82C-8F52883EF020}" type="datetimeFigureOut">
              <a:rPr lang="en-US" smtClean="0"/>
              <a:t>1/6/2010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A3EFF-4C8F-4620-9E62-584C0C9D2F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24E74-D26D-48CA-A82C-8F52883EF020}" type="datetimeFigureOut">
              <a:rPr lang="en-US" smtClean="0"/>
              <a:t>1/6/2010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A3EFF-4C8F-4620-9E62-584C0C9D2F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24E74-D26D-48CA-A82C-8F52883EF020}" type="datetimeFigureOut">
              <a:rPr lang="en-US" smtClean="0"/>
              <a:t>1/6/2010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A3EFF-4C8F-4620-9E62-584C0C9D2F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124E74-D26D-48CA-A82C-8F52883EF020}" type="datetimeFigureOut">
              <a:rPr lang="en-US" smtClean="0"/>
              <a:t>1/6/2010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BA3EFF-4C8F-4620-9E62-584C0C9D2FD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Area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January 6, 2010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Students will consider area of two dimensional figures in terms of a coordinate plane, and also in terms of the formulas for area.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is area used?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the area of this figure?</a:t>
            </a:r>
            <a:endParaRPr lang="en-US" dirty="0"/>
          </a:p>
        </p:txBody>
      </p:sp>
      <p:pic>
        <p:nvPicPr>
          <p:cNvPr id="4" name="Content Placeholder 3" descr="coord_plane_3_num.bmp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624885" y="1295400"/>
            <a:ext cx="5544832" cy="5562600"/>
          </a:xfrm>
        </p:spPr>
      </p:pic>
      <p:sp>
        <p:nvSpPr>
          <p:cNvPr id="20" name="Rectangle 19"/>
          <p:cNvSpPr/>
          <p:nvPr/>
        </p:nvSpPr>
        <p:spPr>
          <a:xfrm>
            <a:off x="1905000" y="2362200"/>
            <a:ext cx="1463040" cy="1219200"/>
          </a:xfrm>
          <a:prstGeom prst="rect">
            <a:avLst/>
          </a:prstGeom>
          <a:solidFill>
            <a:schemeClr val="accent2">
              <a:alpha val="72000"/>
            </a:schemeClr>
          </a:solidFill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79"/>
          <p:cNvSpPr/>
          <p:nvPr/>
        </p:nvSpPr>
        <p:spPr>
          <a:xfrm>
            <a:off x="2583180" y="3660457"/>
            <a:ext cx="239996" cy="171451"/>
          </a:xfrm>
          <a:custGeom>
            <a:avLst/>
            <a:gdLst/>
            <a:ahLst/>
            <a:cxnLst/>
            <a:rect l="0" t="0" r="0" b="0"/>
            <a:pathLst>
              <a:path w="239996" h="171451">
                <a:moveTo>
                  <a:pt x="60007" y="0"/>
                </a:moveTo>
                <a:lnTo>
                  <a:pt x="55456" y="0"/>
                </a:lnTo>
                <a:lnTo>
                  <a:pt x="54115" y="953"/>
                </a:lnTo>
                <a:lnTo>
                  <a:pt x="53222" y="2540"/>
                </a:lnTo>
                <a:lnTo>
                  <a:pt x="51787" y="7381"/>
                </a:lnTo>
                <a:lnTo>
                  <a:pt x="50717" y="7778"/>
                </a:lnTo>
                <a:lnTo>
                  <a:pt x="44085" y="8468"/>
                </a:lnTo>
                <a:lnTo>
                  <a:pt x="38673" y="13092"/>
                </a:lnTo>
                <a:lnTo>
                  <a:pt x="31038" y="20495"/>
                </a:lnTo>
                <a:lnTo>
                  <a:pt x="28312" y="22236"/>
                </a:lnTo>
                <a:lnTo>
                  <a:pt x="22743" y="24170"/>
                </a:lnTo>
                <a:lnTo>
                  <a:pt x="20877" y="25638"/>
                </a:lnTo>
                <a:lnTo>
                  <a:pt x="19633" y="27570"/>
                </a:lnTo>
                <a:lnTo>
                  <a:pt x="17636" y="32963"/>
                </a:lnTo>
                <a:lnTo>
                  <a:pt x="14823" y="36240"/>
                </a:lnTo>
                <a:lnTo>
                  <a:pt x="12739" y="38448"/>
                </a:lnTo>
                <a:lnTo>
                  <a:pt x="11350" y="40872"/>
                </a:lnTo>
                <a:lnTo>
                  <a:pt x="9807" y="46105"/>
                </a:lnTo>
                <a:lnTo>
                  <a:pt x="9395" y="48834"/>
                </a:lnTo>
                <a:lnTo>
                  <a:pt x="9121" y="51606"/>
                </a:lnTo>
                <a:lnTo>
                  <a:pt x="8938" y="54407"/>
                </a:lnTo>
                <a:lnTo>
                  <a:pt x="7863" y="57226"/>
                </a:lnTo>
                <a:lnTo>
                  <a:pt x="6195" y="60058"/>
                </a:lnTo>
                <a:lnTo>
                  <a:pt x="4130" y="62899"/>
                </a:lnTo>
                <a:lnTo>
                  <a:pt x="2753" y="65745"/>
                </a:lnTo>
                <a:lnTo>
                  <a:pt x="1835" y="68595"/>
                </a:lnTo>
                <a:lnTo>
                  <a:pt x="1223" y="71448"/>
                </a:lnTo>
                <a:lnTo>
                  <a:pt x="815" y="74302"/>
                </a:lnTo>
                <a:lnTo>
                  <a:pt x="543" y="77157"/>
                </a:lnTo>
                <a:lnTo>
                  <a:pt x="362" y="80013"/>
                </a:lnTo>
                <a:lnTo>
                  <a:pt x="161" y="85726"/>
                </a:lnTo>
                <a:lnTo>
                  <a:pt x="21" y="94121"/>
                </a:lnTo>
                <a:lnTo>
                  <a:pt x="0" y="118353"/>
                </a:lnTo>
                <a:lnTo>
                  <a:pt x="2540" y="121816"/>
                </a:lnTo>
                <a:lnTo>
                  <a:pt x="7380" y="127250"/>
                </a:lnTo>
                <a:lnTo>
                  <a:pt x="15848" y="135851"/>
                </a:lnTo>
                <a:lnTo>
                  <a:pt x="21311" y="141323"/>
                </a:lnTo>
                <a:lnTo>
                  <a:pt x="22780" y="143745"/>
                </a:lnTo>
                <a:lnTo>
                  <a:pt x="24411" y="148977"/>
                </a:lnTo>
                <a:lnTo>
                  <a:pt x="25799" y="150753"/>
                </a:lnTo>
                <a:lnTo>
                  <a:pt x="27677" y="151937"/>
                </a:lnTo>
                <a:lnTo>
                  <a:pt x="29881" y="152726"/>
                </a:lnTo>
                <a:lnTo>
                  <a:pt x="34870" y="156143"/>
                </a:lnTo>
                <a:lnTo>
                  <a:pt x="37534" y="158388"/>
                </a:lnTo>
                <a:lnTo>
                  <a:pt x="40262" y="159885"/>
                </a:lnTo>
                <a:lnTo>
                  <a:pt x="45834" y="161548"/>
                </a:lnTo>
                <a:lnTo>
                  <a:pt x="51485" y="164826"/>
                </a:lnTo>
                <a:lnTo>
                  <a:pt x="54326" y="167034"/>
                </a:lnTo>
                <a:lnTo>
                  <a:pt x="60022" y="169488"/>
                </a:lnTo>
                <a:lnTo>
                  <a:pt x="66681" y="170578"/>
                </a:lnTo>
                <a:lnTo>
                  <a:pt x="71124" y="170869"/>
                </a:lnTo>
                <a:lnTo>
                  <a:pt x="80188" y="171192"/>
                </a:lnTo>
                <a:lnTo>
                  <a:pt x="90646" y="171373"/>
                </a:lnTo>
                <a:lnTo>
                  <a:pt x="161328" y="171450"/>
                </a:lnTo>
                <a:lnTo>
                  <a:pt x="165654" y="170497"/>
                </a:lnTo>
                <a:lnTo>
                  <a:pt x="173001" y="166899"/>
                </a:lnTo>
                <a:lnTo>
                  <a:pt x="179442" y="162125"/>
                </a:lnTo>
                <a:lnTo>
                  <a:pt x="182493" y="159519"/>
                </a:lnTo>
                <a:lnTo>
                  <a:pt x="185479" y="157781"/>
                </a:lnTo>
                <a:lnTo>
                  <a:pt x="191337" y="155850"/>
                </a:lnTo>
                <a:lnTo>
                  <a:pt x="197116" y="152452"/>
                </a:lnTo>
                <a:lnTo>
                  <a:pt x="199991" y="150212"/>
                </a:lnTo>
                <a:lnTo>
                  <a:pt x="205724" y="147724"/>
                </a:lnTo>
                <a:lnTo>
                  <a:pt x="208587" y="147060"/>
                </a:lnTo>
                <a:lnTo>
                  <a:pt x="214307" y="143782"/>
                </a:lnTo>
                <a:lnTo>
                  <a:pt x="217167" y="141575"/>
                </a:lnTo>
                <a:lnTo>
                  <a:pt x="222883" y="139123"/>
                </a:lnTo>
                <a:lnTo>
                  <a:pt x="225741" y="138468"/>
                </a:lnTo>
                <a:lnTo>
                  <a:pt x="227646" y="137080"/>
                </a:lnTo>
                <a:lnTo>
                  <a:pt x="228917" y="135202"/>
                </a:lnTo>
                <a:lnTo>
                  <a:pt x="229763" y="132997"/>
                </a:lnTo>
                <a:lnTo>
                  <a:pt x="233244" y="128007"/>
                </a:lnTo>
                <a:lnTo>
                  <a:pt x="238689" y="121594"/>
                </a:lnTo>
                <a:lnTo>
                  <a:pt x="239434" y="118177"/>
                </a:lnTo>
                <a:lnTo>
                  <a:pt x="239912" y="112773"/>
                </a:lnTo>
                <a:lnTo>
                  <a:pt x="239977" y="109494"/>
                </a:lnTo>
                <a:lnTo>
                  <a:pt x="239995" y="107286"/>
                </a:lnTo>
                <a:lnTo>
                  <a:pt x="239054" y="105814"/>
                </a:lnTo>
                <a:lnTo>
                  <a:pt x="237474" y="104833"/>
                </a:lnTo>
                <a:lnTo>
                  <a:pt x="235468" y="104179"/>
                </a:lnTo>
                <a:lnTo>
                  <a:pt x="234131" y="102790"/>
                </a:lnTo>
                <a:lnTo>
                  <a:pt x="233240" y="100912"/>
                </a:lnTo>
                <a:lnTo>
                  <a:pt x="232249" y="96285"/>
                </a:lnTo>
                <a:lnTo>
                  <a:pt x="231809" y="91053"/>
                </a:lnTo>
                <a:lnTo>
                  <a:pt x="230739" y="89277"/>
                </a:lnTo>
                <a:lnTo>
                  <a:pt x="229074" y="88093"/>
                </a:lnTo>
                <a:lnTo>
                  <a:pt x="227011" y="87304"/>
                </a:lnTo>
                <a:lnTo>
                  <a:pt x="222178" y="83887"/>
                </a:lnTo>
                <a:lnTo>
                  <a:pt x="219556" y="81642"/>
                </a:lnTo>
                <a:lnTo>
                  <a:pt x="216856" y="80146"/>
                </a:lnTo>
                <a:lnTo>
                  <a:pt x="211315" y="78483"/>
                </a:lnTo>
                <a:lnTo>
                  <a:pt x="205677" y="77744"/>
                </a:lnTo>
                <a:lnTo>
                  <a:pt x="199997" y="77416"/>
                </a:lnTo>
                <a:lnTo>
                  <a:pt x="194297" y="77269"/>
                </a:lnTo>
                <a:lnTo>
                  <a:pt x="155998" y="77153"/>
                </a:lnTo>
                <a:lnTo>
                  <a:pt x="152517" y="79693"/>
                </a:lnTo>
                <a:lnTo>
                  <a:pt x="147072" y="84533"/>
                </a:lnTo>
                <a:lnTo>
                  <a:pt x="138469" y="93001"/>
                </a:lnTo>
                <a:lnTo>
                  <a:pt x="138032" y="94386"/>
                </a:lnTo>
                <a:lnTo>
                  <a:pt x="137547" y="98464"/>
                </a:lnTo>
                <a:lnTo>
                  <a:pt x="136466" y="99933"/>
                </a:lnTo>
                <a:lnTo>
                  <a:pt x="134792" y="100912"/>
                </a:lnTo>
                <a:lnTo>
                  <a:pt x="132723" y="101565"/>
                </a:lnTo>
                <a:lnTo>
                  <a:pt x="131345" y="102952"/>
                </a:lnTo>
                <a:lnTo>
                  <a:pt x="130426" y="104830"/>
                </a:lnTo>
                <a:lnTo>
                  <a:pt x="129404" y="109456"/>
                </a:lnTo>
                <a:lnTo>
                  <a:pt x="128950" y="114687"/>
                </a:lnTo>
                <a:lnTo>
                  <a:pt x="128659" y="119915"/>
                </a:lnTo>
                <a:lnTo>
                  <a:pt x="128587" y="148704"/>
                </a:lnTo>
                <a:lnTo>
                  <a:pt x="129540" y="150571"/>
                </a:lnTo>
                <a:lnTo>
                  <a:pt x="131127" y="151816"/>
                </a:lnTo>
                <a:lnTo>
                  <a:pt x="137159" y="15430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80"/>
          <p:cNvSpPr/>
          <p:nvPr/>
        </p:nvSpPr>
        <p:spPr>
          <a:xfrm>
            <a:off x="3509009" y="2863246"/>
            <a:ext cx="205697" cy="188456"/>
          </a:xfrm>
          <a:custGeom>
            <a:avLst/>
            <a:gdLst/>
            <a:ahLst/>
            <a:cxnLst/>
            <a:rect l="0" t="0" r="0" b="0"/>
            <a:pathLst>
              <a:path w="205697" h="188456">
                <a:moveTo>
                  <a:pt x="171450" y="25686"/>
                </a:moveTo>
                <a:lnTo>
                  <a:pt x="108584" y="25686"/>
                </a:lnTo>
                <a:lnTo>
                  <a:pt x="104775" y="24734"/>
                </a:lnTo>
                <a:lnTo>
                  <a:pt x="100330" y="23146"/>
                </a:lnTo>
                <a:lnTo>
                  <a:pt x="95462" y="21135"/>
                </a:lnTo>
                <a:lnTo>
                  <a:pt x="91264" y="19795"/>
                </a:lnTo>
                <a:lnTo>
                  <a:pt x="87513" y="18901"/>
                </a:lnTo>
                <a:lnTo>
                  <a:pt x="84060" y="18305"/>
                </a:lnTo>
                <a:lnTo>
                  <a:pt x="77682" y="17643"/>
                </a:lnTo>
                <a:lnTo>
                  <a:pt x="74649" y="17466"/>
                </a:lnTo>
                <a:lnTo>
                  <a:pt x="71673" y="16397"/>
                </a:lnTo>
                <a:lnTo>
                  <a:pt x="65828" y="12667"/>
                </a:lnTo>
                <a:lnTo>
                  <a:pt x="60054" y="10375"/>
                </a:lnTo>
                <a:lnTo>
                  <a:pt x="53138" y="8903"/>
                </a:lnTo>
                <a:lnTo>
                  <a:pt x="47389" y="8649"/>
                </a:lnTo>
                <a:lnTo>
                  <a:pt x="44204" y="8573"/>
                </a:lnTo>
                <a:lnTo>
                  <a:pt x="38710" y="4000"/>
                </a:lnTo>
                <a:lnTo>
                  <a:pt x="34325" y="0"/>
                </a:lnTo>
                <a:lnTo>
                  <a:pt x="34291" y="37151"/>
                </a:lnTo>
                <a:lnTo>
                  <a:pt x="35243" y="39997"/>
                </a:lnTo>
                <a:lnTo>
                  <a:pt x="38841" y="45699"/>
                </a:lnTo>
                <a:lnTo>
                  <a:pt x="41076" y="51408"/>
                </a:lnTo>
                <a:lnTo>
                  <a:pt x="42510" y="58284"/>
                </a:lnTo>
                <a:lnTo>
                  <a:pt x="42758" y="64026"/>
                </a:lnTo>
                <a:lnTo>
                  <a:pt x="41840" y="66486"/>
                </a:lnTo>
                <a:lnTo>
                  <a:pt x="38281" y="71759"/>
                </a:lnTo>
                <a:lnTo>
                  <a:pt x="36064" y="77278"/>
                </a:lnTo>
                <a:lnTo>
                  <a:pt x="35079" y="82906"/>
                </a:lnTo>
                <a:lnTo>
                  <a:pt x="34641" y="88582"/>
                </a:lnTo>
                <a:lnTo>
                  <a:pt x="34359" y="94096"/>
                </a:lnTo>
                <a:lnTo>
                  <a:pt x="34293" y="102442"/>
                </a:lnTo>
                <a:lnTo>
                  <a:pt x="38842" y="102721"/>
                </a:lnTo>
                <a:lnTo>
                  <a:pt x="40182" y="103713"/>
                </a:lnTo>
                <a:lnTo>
                  <a:pt x="41076" y="105327"/>
                </a:lnTo>
                <a:lnTo>
                  <a:pt x="42832" y="111306"/>
                </a:lnTo>
                <a:lnTo>
                  <a:pt x="42861" y="104021"/>
                </a:lnTo>
                <a:lnTo>
                  <a:pt x="47413" y="98638"/>
                </a:lnTo>
                <a:lnTo>
                  <a:pt x="50659" y="97181"/>
                </a:lnTo>
                <a:lnTo>
                  <a:pt x="54728" y="96209"/>
                </a:lnTo>
                <a:lnTo>
                  <a:pt x="59346" y="95561"/>
                </a:lnTo>
                <a:lnTo>
                  <a:pt x="63376" y="94177"/>
                </a:lnTo>
                <a:lnTo>
                  <a:pt x="67016" y="92302"/>
                </a:lnTo>
                <a:lnTo>
                  <a:pt x="70395" y="90099"/>
                </a:lnTo>
                <a:lnTo>
                  <a:pt x="76689" y="87651"/>
                </a:lnTo>
                <a:lnTo>
                  <a:pt x="79702" y="86999"/>
                </a:lnTo>
                <a:lnTo>
                  <a:pt x="83614" y="85611"/>
                </a:lnTo>
                <a:lnTo>
                  <a:pt x="88128" y="83734"/>
                </a:lnTo>
                <a:lnTo>
                  <a:pt x="93042" y="81530"/>
                </a:lnTo>
                <a:lnTo>
                  <a:pt x="97271" y="80060"/>
                </a:lnTo>
                <a:lnTo>
                  <a:pt x="101042" y="79080"/>
                </a:lnTo>
                <a:lnTo>
                  <a:pt x="104509" y="78427"/>
                </a:lnTo>
                <a:lnTo>
                  <a:pt x="110901" y="75162"/>
                </a:lnTo>
                <a:lnTo>
                  <a:pt x="113939" y="72957"/>
                </a:lnTo>
                <a:lnTo>
                  <a:pt x="117870" y="71488"/>
                </a:lnTo>
                <a:lnTo>
                  <a:pt x="122395" y="70508"/>
                </a:lnTo>
                <a:lnTo>
                  <a:pt x="127317" y="69855"/>
                </a:lnTo>
                <a:lnTo>
                  <a:pt x="131550" y="70372"/>
                </a:lnTo>
                <a:lnTo>
                  <a:pt x="135325" y="71669"/>
                </a:lnTo>
                <a:lnTo>
                  <a:pt x="138795" y="73486"/>
                </a:lnTo>
                <a:lnTo>
                  <a:pt x="143013" y="74698"/>
                </a:lnTo>
                <a:lnTo>
                  <a:pt x="147730" y="75506"/>
                </a:lnTo>
                <a:lnTo>
                  <a:pt x="152779" y="76044"/>
                </a:lnTo>
                <a:lnTo>
                  <a:pt x="157098" y="76403"/>
                </a:lnTo>
                <a:lnTo>
                  <a:pt x="160929" y="76643"/>
                </a:lnTo>
                <a:lnTo>
                  <a:pt x="164437" y="76802"/>
                </a:lnTo>
                <a:lnTo>
                  <a:pt x="167727" y="77861"/>
                </a:lnTo>
                <a:lnTo>
                  <a:pt x="173923" y="81577"/>
                </a:lnTo>
                <a:lnTo>
                  <a:pt x="179852" y="86404"/>
                </a:lnTo>
                <a:lnTo>
                  <a:pt x="185662" y="91724"/>
                </a:lnTo>
                <a:lnTo>
                  <a:pt x="194288" y="100075"/>
                </a:lnTo>
                <a:lnTo>
                  <a:pt x="200015" y="105738"/>
                </a:lnTo>
                <a:lnTo>
                  <a:pt x="201924" y="108581"/>
                </a:lnTo>
                <a:lnTo>
                  <a:pt x="204044" y="114281"/>
                </a:lnTo>
                <a:lnTo>
                  <a:pt x="204987" y="119989"/>
                </a:lnTo>
                <a:lnTo>
                  <a:pt x="205406" y="125701"/>
                </a:lnTo>
                <a:lnTo>
                  <a:pt x="205592" y="131415"/>
                </a:lnTo>
                <a:lnTo>
                  <a:pt x="205696" y="139986"/>
                </a:lnTo>
                <a:lnTo>
                  <a:pt x="203806" y="142844"/>
                </a:lnTo>
                <a:lnTo>
                  <a:pt x="200641" y="145701"/>
                </a:lnTo>
                <a:lnTo>
                  <a:pt x="196626" y="148559"/>
                </a:lnTo>
                <a:lnTo>
                  <a:pt x="193949" y="151416"/>
                </a:lnTo>
                <a:lnTo>
                  <a:pt x="192164" y="154274"/>
                </a:lnTo>
                <a:lnTo>
                  <a:pt x="190975" y="157131"/>
                </a:lnTo>
                <a:lnTo>
                  <a:pt x="188277" y="159989"/>
                </a:lnTo>
                <a:lnTo>
                  <a:pt x="184573" y="162846"/>
                </a:lnTo>
                <a:lnTo>
                  <a:pt x="180199" y="165704"/>
                </a:lnTo>
                <a:lnTo>
                  <a:pt x="176330" y="168561"/>
                </a:lnTo>
                <a:lnTo>
                  <a:pt x="172799" y="171418"/>
                </a:lnTo>
                <a:lnTo>
                  <a:pt x="169492" y="174276"/>
                </a:lnTo>
                <a:lnTo>
                  <a:pt x="165382" y="176181"/>
                </a:lnTo>
                <a:lnTo>
                  <a:pt x="160737" y="177451"/>
                </a:lnTo>
                <a:lnTo>
                  <a:pt x="155736" y="178298"/>
                </a:lnTo>
                <a:lnTo>
                  <a:pt x="150497" y="178862"/>
                </a:lnTo>
                <a:lnTo>
                  <a:pt x="145099" y="179238"/>
                </a:lnTo>
                <a:lnTo>
                  <a:pt x="139596" y="179489"/>
                </a:lnTo>
                <a:lnTo>
                  <a:pt x="134974" y="180609"/>
                </a:lnTo>
                <a:lnTo>
                  <a:pt x="130940" y="182308"/>
                </a:lnTo>
                <a:lnTo>
                  <a:pt x="127299" y="184393"/>
                </a:lnTo>
                <a:lnTo>
                  <a:pt x="122014" y="185783"/>
                </a:lnTo>
                <a:lnTo>
                  <a:pt x="115632" y="186710"/>
                </a:lnTo>
                <a:lnTo>
                  <a:pt x="108521" y="187328"/>
                </a:lnTo>
                <a:lnTo>
                  <a:pt x="101875" y="187740"/>
                </a:lnTo>
                <a:lnTo>
                  <a:pt x="89410" y="188197"/>
                </a:lnTo>
                <a:lnTo>
                  <a:pt x="76234" y="188455"/>
                </a:lnTo>
                <a:lnTo>
                  <a:pt x="72730" y="187539"/>
                </a:lnTo>
                <a:lnTo>
                  <a:pt x="69442" y="185976"/>
                </a:lnTo>
                <a:lnTo>
                  <a:pt x="66297" y="183981"/>
                </a:lnTo>
                <a:lnTo>
                  <a:pt x="62296" y="182651"/>
                </a:lnTo>
                <a:lnTo>
                  <a:pt x="57724" y="181764"/>
                </a:lnTo>
                <a:lnTo>
                  <a:pt x="52770" y="181173"/>
                </a:lnTo>
                <a:lnTo>
                  <a:pt x="48515" y="180779"/>
                </a:lnTo>
                <a:lnTo>
                  <a:pt x="44726" y="180516"/>
                </a:lnTo>
                <a:lnTo>
                  <a:pt x="41248" y="180341"/>
                </a:lnTo>
                <a:lnTo>
                  <a:pt x="34842" y="180147"/>
                </a:lnTo>
                <a:lnTo>
                  <a:pt x="31801" y="180095"/>
                </a:lnTo>
                <a:lnTo>
                  <a:pt x="28821" y="179108"/>
                </a:lnTo>
                <a:lnTo>
                  <a:pt x="22969" y="175471"/>
                </a:lnTo>
                <a:lnTo>
                  <a:pt x="17194" y="173220"/>
                </a:lnTo>
                <a:lnTo>
                  <a:pt x="10276" y="171774"/>
                </a:lnTo>
                <a:lnTo>
                  <a:pt x="4527" y="171524"/>
                </a:lnTo>
                <a:lnTo>
                  <a:pt x="0" y="17141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" name="Group 30"/>
          <p:cNvGrpSpPr/>
          <p:nvPr/>
        </p:nvGrpSpPr>
        <p:grpSpPr>
          <a:xfrm>
            <a:off x="2130029" y="2743210"/>
            <a:ext cx="1276111" cy="454333"/>
            <a:chOff x="2130029" y="2743210"/>
            <a:chExt cx="1276111" cy="454333"/>
          </a:xfrm>
        </p:grpSpPr>
        <p:sp>
          <p:nvSpPr>
            <p:cNvPr id="23" name="SMARTPenAnnotation81"/>
            <p:cNvSpPr/>
            <p:nvPr/>
          </p:nvSpPr>
          <p:spPr>
            <a:xfrm>
              <a:off x="2188949" y="2923235"/>
              <a:ext cx="239927" cy="274308"/>
            </a:xfrm>
            <a:custGeom>
              <a:avLst/>
              <a:gdLst/>
              <a:ahLst/>
              <a:cxnLst/>
              <a:rect l="0" t="0" r="0" b="0"/>
              <a:pathLst>
                <a:path w="239927" h="274308">
                  <a:moveTo>
                    <a:pt x="8468" y="274307"/>
                  </a:moveTo>
                  <a:lnTo>
                    <a:pt x="3917" y="274307"/>
                  </a:lnTo>
                  <a:lnTo>
                    <a:pt x="2576" y="273354"/>
                  </a:lnTo>
                  <a:lnTo>
                    <a:pt x="1683" y="271767"/>
                  </a:lnTo>
                  <a:lnTo>
                    <a:pt x="248" y="266926"/>
                  </a:lnTo>
                  <a:lnTo>
                    <a:pt x="0" y="261537"/>
                  </a:lnTo>
                  <a:lnTo>
                    <a:pt x="918" y="259126"/>
                  </a:lnTo>
                  <a:lnTo>
                    <a:pt x="4477" y="253908"/>
                  </a:lnTo>
                  <a:lnTo>
                    <a:pt x="6694" y="245873"/>
                  </a:lnTo>
                  <a:lnTo>
                    <a:pt x="7285" y="241064"/>
                  </a:lnTo>
                  <a:lnTo>
                    <a:pt x="7942" y="233180"/>
                  </a:lnTo>
                  <a:lnTo>
                    <a:pt x="8234" y="225548"/>
                  </a:lnTo>
                  <a:lnTo>
                    <a:pt x="8364" y="215806"/>
                  </a:lnTo>
                  <a:lnTo>
                    <a:pt x="9351" y="211494"/>
                  </a:lnTo>
                  <a:lnTo>
                    <a:pt x="12988" y="204163"/>
                  </a:lnTo>
                  <a:lnTo>
                    <a:pt x="14339" y="199922"/>
                  </a:lnTo>
                  <a:lnTo>
                    <a:pt x="15239" y="195189"/>
                  </a:lnTo>
                  <a:lnTo>
                    <a:pt x="15840" y="190130"/>
                  </a:lnTo>
                  <a:lnTo>
                    <a:pt x="16240" y="184851"/>
                  </a:lnTo>
                  <a:lnTo>
                    <a:pt x="16507" y="179427"/>
                  </a:lnTo>
                  <a:lnTo>
                    <a:pt x="16803" y="168321"/>
                  </a:lnTo>
                  <a:lnTo>
                    <a:pt x="17031" y="122850"/>
                  </a:lnTo>
                  <a:lnTo>
                    <a:pt x="17987" y="117138"/>
                  </a:lnTo>
                  <a:lnTo>
                    <a:pt x="19577" y="111425"/>
                  </a:lnTo>
                  <a:lnTo>
                    <a:pt x="21589" y="105712"/>
                  </a:lnTo>
                  <a:lnTo>
                    <a:pt x="22930" y="99998"/>
                  </a:lnTo>
                  <a:lnTo>
                    <a:pt x="23824" y="94283"/>
                  </a:lnTo>
                  <a:lnTo>
                    <a:pt x="24420" y="88569"/>
                  </a:lnTo>
                  <a:lnTo>
                    <a:pt x="24818" y="83807"/>
                  </a:lnTo>
                  <a:lnTo>
                    <a:pt x="25260" y="75975"/>
                  </a:lnTo>
                  <a:lnTo>
                    <a:pt x="25456" y="66779"/>
                  </a:lnTo>
                  <a:lnTo>
                    <a:pt x="25613" y="499"/>
                  </a:lnTo>
                  <a:lnTo>
                    <a:pt x="20674" y="88"/>
                  </a:lnTo>
                  <a:lnTo>
                    <a:pt x="24774" y="0"/>
                  </a:lnTo>
                  <a:lnTo>
                    <a:pt x="25054" y="948"/>
                  </a:lnTo>
                  <a:lnTo>
                    <a:pt x="25539" y="7369"/>
                  </a:lnTo>
                  <a:lnTo>
                    <a:pt x="31490" y="15168"/>
                  </a:lnTo>
                  <a:lnTo>
                    <a:pt x="34339" y="23112"/>
                  </a:lnTo>
                  <a:lnTo>
                    <a:pt x="39840" y="31498"/>
                  </a:lnTo>
                  <a:lnTo>
                    <a:pt x="41461" y="37169"/>
                  </a:lnTo>
                  <a:lnTo>
                    <a:pt x="44722" y="45405"/>
                  </a:lnTo>
                  <a:lnTo>
                    <a:pt x="46925" y="50268"/>
                  </a:lnTo>
                  <a:lnTo>
                    <a:pt x="50298" y="54463"/>
                  </a:lnTo>
                  <a:lnTo>
                    <a:pt x="54452" y="58212"/>
                  </a:lnTo>
                  <a:lnTo>
                    <a:pt x="59127" y="61663"/>
                  </a:lnTo>
                  <a:lnTo>
                    <a:pt x="62243" y="65870"/>
                  </a:lnTo>
                  <a:lnTo>
                    <a:pt x="64321" y="70579"/>
                  </a:lnTo>
                  <a:lnTo>
                    <a:pt x="65706" y="75623"/>
                  </a:lnTo>
                  <a:lnTo>
                    <a:pt x="68534" y="79939"/>
                  </a:lnTo>
                  <a:lnTo>
                    <a:pt x="72324" y="83768"/>
                  </a:lnTo>
                  <a:lnTo>
                    <a:pt x="76757" y="87274"/>
                  </a:lnTo>
                  <a:lnTo>
                    <a:pt x="80664" y="91516"/>
                  </a:lnTo>
                  <a:lnTo>
                    <a:pt x="84221" y="96249"/>
                  </a:lnTo>
                  <a:lnTo>
                    <a:pt x="87545" y="101309"/>
                  </a:lnTo>
                  <a:lnTo>
                    <a:pt x="91666" y="106587"/>
                  </a:lnTo>
                  <a:lnTo>
                    <a:pt x="96318" y="112012"/>
                  </a:lnTo>
                  <a:lnTo>
                    <a:pt x="101325" y="117533"/>
                  </a:lnTo>
                  <a:lnTo>
                    <a:pt x="104663" y="123118"/>
                  </a:lnTo>
                  <a:lnTo>
                    <a:pt x="106888" y="128747"/>
                  </a:lnTo>
                  <a:lnTo>
                    <a:pt x="108371" y="134405"/>
                  </a:lnTo>
                  <a:lnTo>
                    <a:pt x="111265" y="139129"/>
                  </a:lnTo>
                  <a:lnTo>
                    <a:pt x="115099" y="143231"/>
                  </a:lnTo>
                  <a:lnTo>
                    <a:pt x="119561" y="146918"/>
                  </a:lnTo>
                  <a:lnTo>
                    <a:pt x="124440" y="151281"/>
                  </a:lnTo>
                  <a:lnTo>
                    <a:pt x="134941" y="161209"/>
                  </a:lnTo>
                  <a:lnTo>
                    <a:pt x="147012" y="172957"/>
                  </a:lnTo>
                  <a:lnTo>
                    <a:pt x="150361" y="177213"/>
                  </a:lnTo>
                  <a:lnTo>
                    <a:pt x="153546" y="181955"/>
                  </a:lnTo>
                  <a:lnTo>
                    <a:pt x="156622" y="187022"/>
                  </a:lnTo>
                  <a:lnTo>
                    <a:pt x="162579" y="195191"/>
                  </a:lnTo>
                  <a:lnTo>
                    <a:pt x="168402" y="201997"/>
                  </a:lnTo>
                  <a:lnTo>
                    <a:pt x="174165" y="208197"/>
                  </a:lnTo>
                  <a:lnTo>
                    <a:pt x="182764" y="217042"/>
                  </a:lnTo>
                  <a:lnTo>
                    <a:pt x="186578" y="219938"/>
                  </a:lnTo>
                  <a:lnTo>
                    <a:pt x="191025" y="222821"/>
                  </a:lnTo>
                  <a:lnTo>
                    <a:pt x="195895" y="225696"/>
                  </a:lnTo>
                  <a:lnTo>
                    <a:pt x="200094" y="228565"/>
                  </a:lnTo>
                  <a:lnTo>
                    <a:pt x="207300" y="234292"/>
                  </a:lnTo>
                  <a:lnTo>
                    <a:pt x="213678" y="237473"/>
                  </a:lnTo>
                  <a:lnTo>
                    <a:pt x="216712" y="238321"/>
                  </a:lnTo>
                  <a:lnTo>
                    <a:pt x="218735" y="239839"/>
                  </a:lnTo>
                  <a:lnTo>
                    <a:pt x="220083" y="241803"/>
                  </a:lnTo>
                  <a:lnTo>
                    <a:pt x="220982" y="244065"/>
                  </a:lnTo>
                  <a:lnTo>
                    <a:pt x="222534" y="245573"/>
                  </a:lnTo>
                  <a:lnTo>
                    <a:pt x="224521" y="246579"/>
                  </a:lnTo>
                  <a:lnTo>
                    <a:pt x="229269" y="247696"/>
                  </a:lnTo>
                  <a:lnTo>
                    <a:pt x="234554" y="248192"/>
                  </a:lnTo>
                  <a:lnTo>
                    <a:pt x="236345" y="249277"/>
                  </a:lnTo>
                  <a:lnTo>
                    <a:pt x="237538" y="250953"/>
                  </a:lnTo>
                  <a:lnTo>
                    <a:pt x="239926" y="25716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PenAnnotation82"/>
            <p:cNvSpPr/>
            <p:nvPr/>
          </p:nvSpPr>
          <p:spPr>
            <a:xfrm>
              <a:off x="2130029" y="3086100"/>
              <a:ext cx="204549" cy="34290"/>
            </a:xfrm>
            <a:custGeom>
              <a:avLst/>
              <a:gdLst/>
              <a:ahLst/>
              <a:cxnLst/>
              <a:rect l="0" t="0" r="0" b="0"/>
              <a:pathLst>
                <a:path w="204549" h="34290">
                  <a:moveTo>
                    <a:pt x="7380" y="34289"/>
                  </a:moveTo>
                  <a:lnTo>
                    <a:pt x="0" y="34289"/>
                  </a:lnTo>
                  <a:lnTo>
                    <a:pt x="23835" y="34289"/>
                  </a:lnTo>
                  <a:lnTo>
                    <a:pt x="28828" y="33337"/>
                  </a:lnTo>
                  <a:lnTo>
                    <a:pt x="34061" y="31750"/>
                  </a:lnTo>
                  <a:lnTo>
                    <a:pt x="39455" y="29739"/>
                  </a:lnTo>
                  <a:lnTo>
                    <a:pt x="44956" y="28398"/>
                  </a:lnTo>
                  <a:lnTo>
                    <a:pt x="50528" y="27504"/>
                  </a:lnTo>
                  <a:lnTo>
                    <a:pt x="56148" y="26909"/>
                  </a:lnTo>
                  <a:lnTo>
                    <a:pt x="61800" y="26512"/>
                  </a:lnTo>
                  <a:lnTo>
                    <a:pt x="67472" y="26247"/>
                  </a:lnTo>
                  <a:lnTo>
                    <a:pt x="73159" y="26070"/>
                  </a:lnTo>
                  <a:lnTo>
                    <a:pt x="79808" y="25000"/>
                  </a:lnTo>
                  <a:lnTo>
                    <a:pt x="87098" y="23334"/>
                  </a:lnTo>
                  <a:lnTo>
                    <a:pt x="94816" y="21271"/>
                  </a:lnTo>
                  <a:lnTo>
                    <a:pt x="101865" y="18943"/>
                  </a:lnTo>
                  <a:lnTo>
                    <a:pt x="108470" y="16438"/>
                  </a:lnTo>
                  <a:lnTo>
                    <a:pt x="114779" y="13816"/>
                  </a:lnTo>
                  <a:lnTo>
                    <a:pt x="120889" y="12068"/>
                  </a:lnTo>
                  <a:lnTo>
                    <a:pt x="126868" y="10903"/>
                  </a:lnTo>
                  <a:lnTo>
                    <a:pt x="132759" y="10126"/>
                  </a:lnTo>
                  <a:lnTo>
                    <a:pt x="138591" y="9608"/>
                  </a:lnTo>
                  <a:lnTo>
                    <a:pt x="144384" y="9263"/>
                  </a:lnTo>
                  <a:lnTo>
                    <a:pt x="154948" y="8879"/>
                  </a:lnTo>
                  <a:lnTo>
                    <a:pt x="162819" y="8709"/>
                  </a:lnTo>
                  <a:lnTo>
                    <a:pt x="177155" y="8613"/>
                  </a:lnTo>
                  <a:lnTo>
                    <a:pt x="182476" y="7647"/>
                  </a:lnTo>
                  <a:lnTo>
                    <a:pt x="187928" y="6050"/>
                  </a:lnTo>
                  <a:lnTo>
                    <a:pt x="204548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PenAnnotation83"/>
            <p:cNvSpPr/>
            <p:nvPr/>
          </p:nvSpPr>
          <p:spPr>
            <a:xfrm>
              <a:off x="2420302" y="3000375"/>
              <a:ext cx="128588" cy="17146"/>
            </a:xfrm>
            <a:custGeom>
              <a:avLst/>
              <a:gdLst/>
              <a:ahLst/>
              <a:cxnLst/>
              <a:rect l="0" t="0" r="0" b="0"/>
              <a:pathLst>
                <a:path w="128588" h="17146">
                  <a:moveTo>
                    <a:pt x="0" y="17145"/>
                  </a:moveTo>
                  <a:lnTo>
                    <a:pt x="7381" y="17145"/>
                  </a:lnTo>
                  <a:lnTo>
                    <a:pt x="8731" y="16192"/>
                  </a:lnTo>
                  <a:lnTo>
                    <a:pt x="10583" y="14605"/>
                  </a:lnTo>
                  <a:lnTo>
                    <a:pt x="12770" y="12594"/>
                  </a:lnTo>
                  <a:lnTo>
                    <a:pt x="15181" y="11253"/>
                  </a:lnTo>
                  <a:lnTo>
                    <a:pt x="17741" y="10359"/>
                  </a:lnTo>
                  <a:lnTo>
                    <a:pt x="20400" y="9764"/>
                  </a:lnTo>
                  <a:lnTo>
                    <a:pt x="23125" y="9367"/>
                  </a:lnTo>
                  <a:lnTo>
                    <a:pt x="25894" y="9101"/>
                  </a:lnTo>
                  <a:lnTo>
                    <a:pt x="28693" y="8925"/>
                  </a:lnTo>
                  <a:lnTo>
                    <a:pt x="36882" y="8729"/>
                  </a:lnTo>
                  <a:lnTo>
                    <a:pt x="53111" y="8603"/>
                  </a:lnTo>
                  <a:lnTo>
                    <a:pt x="57315" y="7640"/>
                  </a:lnTo>
                  <a:lnTo>
                    <a:pt x="62023" y="6046"/>
                  </a:lnTo>
                  <a:lnTo>
                    <a:pt x="67066" y="4030"/>
                  </a:lnTo>
                  <a:lnTo>
                    <a:pt x="72333" y="2687"/>
                  </a:lnTo>
                  <a:lnTo>
                    <a:pt x="77749" y="1791"/>
                  </a:lnTo>
                  <a:lnTo>
                    <a:pt x="83266" y="1194"/>
                  </a:lnTo>
                  <a:lnTo>
                    <a:pt x="87895" y="796"/>
                  </a:lnTo>
                  <a:lnTo>
                    <a:pt x="91934" y="530"/>
                  </a:lnTo>
                  <a:lnTo>
                    <a:pt x="98962" y="236"/>
                  </a:lnTo>
                  <a:lnTo>
                    <a:pt x="108274" y="70"/>
                  </a:lnTo>
                  <a:lnTo>
                    <a:pt x="128587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PenAnnotation84"/>
            <p:cNvSpPr/>
            <p:nvPr/>
          </p:nvSpPr>
          <p:spPr>
            <a:xfrm>
              <a:off x="2437447" y="3068955"/>
              <a:ext cx="145733" cy="25718"/>
            </a:xfrm>
            <a:custGeom>
              <a:avLst/>
              <a:gdLst/>
              <a:ahLst/>
              <a:cxnLst/>
              <a:rect l="0" t="0" r="0" b="0"/>
              <a:pathLst>
                <a:path w="145733" h="25718">
                  <a:moveTo>
                    <a:pt x="0" y="25717"/>
                  </a:moveTo>
                  <a:lnTo>
                    <a:pt x="4551" y="25717"/>
                  </a:lnTo>
                  <a:lnTo>
                    <a:pt x="5891" y="24765"/>
                  </a:lnTo>
                  <a:lnTo>
                    <a:pt x="6785" y="23177"/>
                  </a:lnTo>
                  <a:lnTo>
                    <a:pt x="7381" y="21166"/>
                  </a:lnTo>
                  <a:lnTo>
                    <a:pt x="8731" y="19826"/>
                  </a:lnTo>
                  <a:lnTo>
                    <a:pt x="10583" y="18932"/>
                  </a:lnTo>
                  <a:lnTo>
                    <a:pt x="15849" y="17497"/>
                  </a:lnTo>
                  <a:lnTo>
                    <a:pt x="18186" y="17380"/>
                  </a:lnTo>
                  <a:lnTo>
                    <a:pt x="25863" y="17249"/>
                  </a:lnTo>
                  <a:lnTo>
                    <a:pt x="30577" y="16262"/>
                  </a:lnTo>
                  <a:lnTo>
                    <a:pt x="35624" y="14651"/>
                  </a:lnTo>
                  <a:lnTo>
                    <a:pt x="40895" y="12625"/>
                  </a:lnTo>
                  <a:lnTo>
                    <a:pt x="45361" y="11274"/>
                  </a:lnTo>
                  <a:lnTo>
                    <a:pt x="49290" y="10373"/>
                  </a:lnTo>
                  <a:lnTo>
                    <a:pt x="52863" y="9773"/>
                  </a:lnTo>
                  <a:lnTo>
                    <a:pt x="57149" y="9372"/>
                  </a:lnTo>
                  <a:lnTo>
                    <a:pt x="61912" y="9106"/>
                  </a:lnTo>
                  <a:lnTo>
                    <a:pt x="72284" y="8809"/>
                  </a:lnTo>
                  <a:lnTo>
                    <a:pt x="83244" y="8678"/>
                  </a:lnTo>
                  <a:lnTo>
                    <a:pt x="88833" y="7690"/>
                  </a:lnTo>
                  <a:lnTo>
                    <a:pt x="94465" y="6079"/>
                  </a:lnTo>
                  <a:lnTo>
                    <a:pt x="100124" y="4052"/>
                  </a:lnTo>
                  <a:lnTo>
                    <a:pt x="104849" y="2701"/>
                  </a:lnTo>
                  <a:lnTo>
                    <a:pt x="108952" y="1801"/>
                  </a:lnTo>
                  <a:lnTo>
                    <a:pt x="112639" y="1200"/>
                  </a:lnTo>
                  <a:lnTo>
                    <a:pt x="116051" y="800"/>
                  </a:lnTo>
                  <a:lnTo>
                    <a:pt x="119277" y="533"/>
                  </a:lnTo>
                  <a:lnTo>
                    <a:pt x="122380" y="355"/>
                  </a:lnTo>
                  <a:lnTo>
                    <a:pt x="128369" y="158"/>
                  </a:lnTo>
                  <a:lnTo>
                    <a:pt x="145732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PenAnnotation85"/>
            <p:cNvSpPr/>
            <p:nvPr/>
          </p:nvSpPr>
          <p:spPr>
            <a:xfrm>
              <a:off x="2608897" y="2889297"/>
              <a:ext cx="256661" cy="213949"/>
            </a:xfrm>
            <a:custGeom>
              <a:avLst/>
              <a:gdLst/>
              <a:ahLst/>
              <a:cxnLst/>
              <a:rect l="0" t="0" r="0" b="0"/>
              <a:pathLst>
                <a:path w="256661" h="213949">
                  <a:moveTo>
                    <a:pt x="0" y="51070"/>
                  </a:moveTo>
                  <a:lnTo>
                    <a:pt x="11932" y="39138"/>
                  </a:lnTo>
                  <a:lnTo>
                    <a:pt x="15574" y="37401"/>
                  </a:lnTo>
                  <a:lnTo>
                    <a:pt x="19908" y="36242"/>
                  </a:lnTo>
                  <a:lnTo>
                    <a:pt x="24702" y="35470"/>
                  </a:lnTo>
                  <a:lnTo>
                    <a:pt x="30756" y="34003"/>
                  </a:lnTo>
                  <a:lnTo>
                    <a:pt x="37649" y="32071"/>
                  </a:lnTo>
                  <a:lnTo>
                    <a:pt x="45102" y="29832"/>
                  </a:lnTo>
                  <a:lnTo>
                    <a:pt x="51975" y="28339"/>
                  </a:lnTo>
                  <a:lnTo>
                    <a:pt x="58463" y="27343"/>
                  </a:lnTo>
                  <a:lnTo>
                    <a:pt x="64693" y="26680"/>
                  </a:lnTo>
                  <a:lnTo>
                    <a:pt x="70751" y="25285"/>
                  </a:lnTo>
                  <a:lnTo>
                    <a:pt x="76695" y="23402"/>
                  </a:lnTo>
                  <a:lnTo>
                    <a:pt x="82562" y="21195"/>
                  </a:lnTo>
                  <a:lnTo>
                    <a:pt x="104473" y="13537"/>
                  </a:lnTo>
                  <a:lnTo>
                    <a:pt x="112511" y="11761"/>
                  </a:lnTo>
                  <a:lnTo>
                    <a:pt x="120727" y="10576"/>
                  </a:lnTo>
                  <a:lnTo>
                    <a:pt x="129063" y="9787"/>
                  </a:lnTo>
                  <a:lnTo>
                    <a:pt x="136524" y="9260"/>
                  </a:lnTo>
                  <a:lnTo>
                    <a:pt x="143403" y="8910"/>
                  </a:lnTo>
                  <a:lnTo>
                    <a:pt x="149895" y="8676"/>
                  </a:lnTo>
                  <a:lnTo>
                    <a:pt x="156127" y="7567"/>
                  </a:lnTo>
                  <a:lnTo>
                    <a:pt x="162188" y="5876"/>
                  </a:lnTo>
                  <a:lnTo>
                    <a:pt x="168132" y="3795"/>
                  </a:lnTo>
                  <a:lnTo>
                    <a:pt x="174001" y="2409"/>
                  </a:lnTo>
                  <a:lnTo>
                    <a:pt x="179818" y="1484"/>
                  </a:lnTo>
                  <a:lnTo>
                    <a:pt x="185601" y="868"/>
                  </a:lnTo>
                  <a:lnTo>
                    <a:pt x="190409" y="457"/>
                  </a:lnTo>
                  <a:lnTo>
                    <a:pt x="198291" y="0"/>
                  </a:lnTo>
                  <a:lnTo>
                    <a:pt x="201726" y="831"/>
                  </a:lnTo>
                  <a:lnTo>
                    <a:pt x="208084" y="4294"/>
                  </a:lnTo>
                  <a:lnTo>
                    <a:pt x="214084" y="6468"/>
                  </a:lnTo>
                  <a:lnTo>
                    <a:pt x="217018" y="7048"/>
                  </a:lnTo>
                  <a:lnTo>
                    <a:pt x="218973" y="8387"/>
                  </a:lnTo>
                  <a:lnTo>
                    <a:pt x="220277" y="10232"/>
                  </a:lnTo>
                  <a:lnTo>
                    <a:pt x="221726" y="14822"/>
                  </a:lnTo>
                  <a:lnTo>
                    <a:pt x="222370" y="20038"/>
                  </a:lnTo>
                  <a:lnTo>
                    <a:pt x="221589" y="22762"/>
                  </a:lnTo>
                  <a:lnTo>
                    <a:pt x="218181" y="28329"/>
                  </a:lnTo>
                  <a:lnTo>
                    <a:pt x="213492" y="33978"/>
                  </a:lnTo>
                  <a:lnTo>
                    <a:pt x="208233" y="40616"/>
                  </a:lnTo>
                  <a:lnTo>
                    <a:pt x="205497" y="45053"/>
                  </a:lnTo>
                  <a:lnTo>
                    <a:pt x="202720" y="49916"/>
                  </a:lnTo>
                  <a:lnTo>
                    <a:pt x="199917" y="54111"/>
                  </a:lnTo>
                  <a:lnTo>
                    <a:pt x="197096" y="57860"/>
                  </a:lnTo>
                  <a:lnTo>
                    <a:pt x="194262" y="61312"/>
                  </a:lnTo>
                  <a:lnTo>
                    <a:pt x="188574" y="67687"/>
                  </a:lnTo>
                  <a:lnTo>
                    <a:pt x="185723" y="70720"/>
                  </a:lnTo>
                  <a:lnTo>
                    <a:pt x="181918" y="73695"/>
                  </a:lnTo>
                  <a:lnTo>
                    <a:pt x="177476" y="76631"/>
                  </a:lnTo>
                  <a:lnTo>
                    <a:pt x="172610" y="79541"/>
                  </a:lnTo>
                  <a:lnTo>
                    <a:pt x="164663" y="85314"/>
                  </a:lnTo>
                  <a:lnTo>
                    <a:pt x="157003" y="91054"/>
                  </a:lnTo>
                  <a:lnTo>
                    <a:pt x="152294" y="93919"/>
                  </a:lnTo>
                  <a:lnTo>
                    <a:pt x="147249" y="96781"/>
                  </a:lnTo>
                  <a:lnTo>
                    <a:pt x="142934" y="99641"/>
                  </a:lnTo>
                  <a:lnTo>
                    <a:pt x="135599" y="105360"/>
                  </a:lnTo>
                  <a:lnTo>
                    <a:pt x="129163" y="108537"/>
                  </a:lnTo>
                  <a:lnTo>
                    <a:pt x="126114" y="109383"/>
                  </a:lnTo>
                  <a:lnTo>
                    <a:pt x="124081" y="110901"/>
                  </a:lnTo>
                  <a:lnTo>
                    <a:pt x="122726" y="112865"/>
                  </a:lnTo>
                  <a:lnTo>
                    <a:pt x="120062" y="119532"/>
                  </a:lnTo>
                  <a:lnTo>
                    <a:pt x="127400" y="119640"/>
                  </a:lnTo>
                  <a:lnTo>
                    <a:pt x="156089" y="119650"/>
                  </a:lnTo>
                  <a:lnTo>
                    <a:pt x="160257" y="120602"/>
                  </a:lnTo>
                  <a:lnTo>
                    <a:pt x="164940" y="122190"/>
                  </a:lnTo>
                  <a:lnTo>
                    <a:pt x="169968" y="124201"/>
                  </a:lnTo>
                  <a:lnTo>
                    <a:pt x="175224" y="125541"/>
                  </a:lnTo>
                  <a:lnTo>
                    <a:pt x="180634" y="126435"/>
                  </a:lnTo>
                  <a:lnTo>
                    <a:pt x="186145" y="127031"/>
                  </a:lnTo>
                  <a:lnTo>
                    <a:pt x="191724" y="127428"/>
                  </a:lnTo>
                  <a:lnTo>
                    <a:pt x="197349" y="127693"/>
                  </a:lnTo>
                  <a:lnTo>
                    <a:pt x="203003" y="127870"/>
                  </a:lnTo>
                  <a:lnTo>
                    <a:pt x="208678" y="128940"/>
                  </a:lnTo>
                  <a:lnTo>
                    <a:pt x="214366" y="130606"/>
                  </a:lnTo>
                  <a:lnTo>
                    <a:pt x="220063" y="132669"/>
                  </a:lnTo>
                  <a:lnTo>
                    <a:pt x="224814" y="134044"/>
                  </a:lnTo>
                  <a:lnTo>
                    <a:pt x="232632" y="135573"/>
                  </a:lnTo>
                  <a:lnTo>
                    <a:pt x="239282" y="138792"/>
                  </a:lnTo>
                  <a:lnTo>
                    <a:pt x="245413" y="143397"/>
                  </a:lnTo>
                  <a:lnTo>
                    <a:pt x="251312" y="148619"/>
                  </a:lnTo>
                  <a:lnTo>
                    <a:pt x="253266" y="151345"/>
                  </a:lnTo>
                  <a:lnTo>
                    <a:pt x="255438" y="156915"/>
                  </a:lnTo>
                  <a:lnTo>
                    <a:pt x="256403" y="162565"/>
                  </a:lnTo>
                  <a:lnTo>
                    <a:pt x="256660" y="165405"/>
                  </a:lnTo>
                  <a:lnTo>
                    <a:pt x="255879" y="168251"/>
                  </a:lnTo>
                  <a:lnTo>
                    <a:pt x="252472" y="173953"/>
                  </a:lnTo>
                  <a:lnTo>
                    <a:pt x="250229" y="175855"/>
                  </a:lnTo>
                  <a:lnTo>
                    <a:pt x="247782" y="177122"/>
                  </a:lnTo>
                  <a:lnTo>
                    <a:pt x="245198" y="177967"/>
                  </a:lnTo>
                  <a:lnTo>
                    <a:pt x="239787" y="181446"/>
                  </a:lnTo>
                  <a:lnTo>
                    <a:pt x="233254" y="186167"/>
                  </a:lnTo>
                  <a:lnTo>
                    <a:pt x="228846" y="188760"/>
                  </a:lnTo>
                  <a:lnTo>
                    <a:pt x="224001" y="191441"/>
                  </a:lnTo>
                  <a:lnTo>
                    <a:pt x="216079" y="194420"/>
                  </a:lnTo>
                  <a:lnTo>
                    <a:pt x="208430" y="196696"/>
                  </a:lnTo>
                  <a:lnTo>
                    <a:pt x="203723" y="198636"/>
                  </a:lnTo>
                  <a:lnTo>
                    <a:pt x="198681" y="200883"/>
                  </a:lnTo>
                  <a:lnTo>
                    <a:pt x="192461" y="203333"/>
                  </a:lnTo>
                  <a:lnTo>
                    <a:pt x="177931" y="208595"/>
                  </a:lnTo>
                  <a:lnTo>
                    <a:pt x="171008" y="210379"/>
                  </a:lnTo>
                  <a:lnTo>
                    <a:pt x="164488" y="211569"/>
                  </a:lnTo>
                  <a:lnTo>
                    <a:pt x="158236" y="212362"/>
                  </a:lnTo>
                  <a:lnTo>
                    <a:pt x="152163" y="212890"/>
                  </a:lnTo>
                  <a:lnTo>
                    <a:pt x="146210" y="213243"/>
                  </a:lnTo>
                  <a:lnTo>
                    <a:pt x="135467" y="213634"/>
                  </a:lnTo>
                  <a:lnTo>
                    <a:pt x="124064" y="213855"/>
                  </a:lnTo>
                  <a:lnTo>
                    <a:pt x="94696" y="213948"/>
                  </a:lnTo>
                  <a:lnTo>
                    <a:pt x="102870" y="213948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PenAnnotation86"/>
            <p:cNvSpPr/>
            <p:nvPr/>
          </p:nvSpPr>
          <p:spPr>
            <a:xfrm>
              <a:off x="2866072" y="2897514"/>
              <a:ext cx="205694" cy="167494"/>
            </a:xfrm>
            <a:custGeom>
              <a:avLst/>
              <a:gdLst/>
              <a:ahLst/>
              <a:cxnLst/>
              <a:rect l="0" t="0" r="0" b="0"/>
              <a:pathLst>
                <a:path w="205694" h="167494">
                  <a:moveTo>
                    <a:pt x="102870" y="8563"/>
                  </a:moveTo>
                  <a:lnTo>
                    <a:pt x="93769" y="8563"/>
                  </a:lnTo>
                  <a:lnTo>
                    <a:pt x="91087" y="7611"/>
                  </a:lnTo>
                  <a:lnTo>
                    <a:pt x="89300" y="6023"/>
                  </a:lnTo>
                  <a:lnTo>
                    <a:pt x="85743" y="22"/>
                  </a:lnTo>
                  <a:lnTo>
                    <a:pt x="81180" y="0"/>
                  </a:lnTo>
                  <a:lnTo>
                    <a:pt x="79837" y="949"/>
                  </a:lnTo>
                  <a:lnTo>
                    <a:pt x="78942" y="2535"/>
                  </a:lnTo>
                  <a:lnTo>
                    <a:pt x="78346" y="4544"/>
                  </a:lnTo>
                  <a:lnTo>
                    <a:pt x="76996" y="5884"/>
                  </a:lnTo>
                  <a:lnTo>
                    <a:pt x="75143" y="6777"/>
                  </a:lnTo>
                  <a:lnTo>
                    <a:pt x="72955" y="7372"/>
                  </a:lnTo>
                  <a:lnTo>
                    <a:pt x="67984" y="10574"/>
                  </a:lnTo>
                  <a:lnTo>
                    <a:pt x="65326" y="12761"/>
                  </a:lnTo>
                  <a:lnTo>
                    <a:pt x="63553" y="15172"/>
                  </a:lnTo>
                  <a:lnTo>
                    <a:pt x="61583" y="20390"/>
                  </a:lnTo>
                  <a:lnTo>
                    <a:pt x="59153" y="23116"/>
                  </a:lnTo>
                  <a:lnTo>
                    <a:pt x="55628" y="25885"/>
                  </a:lnTo>
                  <a:lnTo>
                    <a:pt x="51373" y="28683"/>
                  </a:lnTo>
                  <a:lnTo>
                    <a:pt x="47584" y="31501"/>
                  </a:lnTo>
                  <a:lnTo>
                    <a:pt x="44105" y="34333"/>
                  </a:lnTo>
                  <a:lnTo>
                    <a:pt x="40833" y="37173"/>
                  </a:lnTo>
                  <a:lnTo>
                    <a:pt x="38652" y="40971"/>
                  </a:lnTo>
                  <a:lnTo>
                    <a:pt x="37198" y="45408"/>
                  </a:lnTo>
                  <a:lnTo>
                    <a:pt x="36229" y="50272"/>
                  </a:lnTo>
                  <a:lnTo>
                    <a:pt x="35583" y="54466"/>
                  </a:lnTo>
                  <a:lnTo>
                    <a:pt x="35152" y="58215"/>
                  </a:lnTo>
                  <a:lnTo>
                    <a:pt x="34864" y="61667"/>
                  </a:lnTo>
                  <a:lnTo>
                    <a:pt x="34673" y="65873"/>
                  </a:lnTo>
                  <a:lnTo>
                    <a:pt x="34404" y="79942"/>
                  </a:lnTo>
                  <a:lnTo>
                    <a:pt x="34290" y="131321"/>
                  </a:lnTo>
                  <a:lnTo>
                    <a:pt x="35243" y="134217"/>
                  </a:lnTo>
                  <a:lnTo>
                    <a:pt x="36830" y="137100"/>
                  </a:lnTo>
                  <a:lnTo>
                    <a:pt x="38841" y="139974"/>
                  </a:lnTo>
                  <a:lnTo>
                    <a:pt x="41134" y="141890"/>
                  </a:lnTo>
                  <a:lnTo>
                    <a:pt x="43615" y="143168"/>
                  </a:lnTo>
                  <a:lnTo>
                    <a:pt x="46222" y="144020"/>
                  </a:lnTo>
                  <a:lnTo>
                    <a:pt x="51658" y="147506"/>
                  </a:lnTo>
                  <a:lnTo>
                    <a:pt x="57249" y="152230"/>
                  </a:lnTo>
                  <a:lnTo>
                    <a:pt x="60074" y="154824"/>
                  </a:lnTo>
                  <a:lnTo>
                    <a:pt x="62909" y="157505"/>
                  </a:lnTo>
                  <a:lnTo>
                    <a:pt x="65752" y="159293"/>
                  </a:lnTo>
                  <a:lnTo>
                    <a:pt x="71451" y="161279"/>
                  </a:lnTo>
                  <a:lnTo>
                    <a:pt x="75256" y="162761"/>
                  </a:lnTo>
                  <a:lnTo>
                    <a:pt x="79698" y="164702"/>
                  </a:lnTo>
                  <a:lnTo>
                    <a:pt x="84565" y="166948"/>
                  </a:lnTo>
                  <a:lnTo>
                    <a:pt x="89714" y="167493"/>
                  </a:lnTo>
                  <a:lnTo>
                    <a:pt x="95052" y="166904"/>
                  </a:lnTo>
                  <a:lnTo>
                    <a:pt x="100515" y="165559"/>
                  </a:lnTo>
                  <a:lnTo>
                    <a:pt x="105110" y="164662"/>
                  </a:lnTo>
                  <a:lnTo>
                    <a:pt x="109126" y="164064"/>
                  </a:lnTo>
                  <a:lnTo>
                    <a:pt x="112756" y="163665"/>
                  </a:lnTo>
                  <a:lnTo>
                    <a:pt x="117080" y="163399"/>
                  </a:lnTo>
                  <a:lnTo>
                    <a:pt x="126966" y="163104"/>
                  </a:lnTo>
                  <a:lnTo>
                    <a:pt x="132269" y="162073"/>
                  </a:lnTo>
                  <a:lnTo>
                    <a:pt x="137709" y="160433"/>
                  </a:lnTo>
                  <a:lnTo>
                    <a:pt x="143241" y="158387"/>
                  </a:lnTo>
                  <a:lnTo>
                    <a:pt x="147882" y="156071"/>
                  </a:lnTo>
                  <a:lnTo>
                    <a:pt x="151928" y="153574"/>
                  </a:lnTo>
                  <a:lnTo>
                    <a:pt x="155578" y="150957"/>
                  </a:lnTo>
                  <a:lnTo>
                    <a:pt x="158963" y="148260"/>
                  </a:lnTo>
                  <a:lnTo>
                    <a:pt x="162173" y="145509"/>
                  </a:lnTo>
                  <a:lnTo>
                    <a:pt x="165266" y="142723"/>
                  </a:lnTo>
                  <a:lnTo>
                    <a:pt x="169232" y="139913"/>
                  </a:lnTo>
                  <a:lnTo>
                    <a:pt x="173781" y="137087"/>
                  </a:lnTo>
                  <a:lnTo>
                    <a:pt x="178719" y="134251"/>
                  </a:lnTo>
                  <a:lnTo>
                    <a:pt x="182964" y="131407"/>
                  </a:lnTo>
                  <a:lnTo>
                    <a:pt x="186746" y="128560"/>
                  </a:lnTo>
                  <a:lnTo>
                    <a:pt x="190220" y="125708"/>
                  </a:lnTo>
                  <a:lnTo>
                    <a:pt x="193488" y="122855"/>
                  </a:lnTo>
                  <a:lnTo>
                    <a:pt x="196620" y="120000"/>
                  </a:lnTo>
                  <a:lnTo>
                    <a:pt x="199660" y="117144"/>
                  </a:lnTo>
                  <a:lnTo>
                    <a:pt x="201687" y="113335"/>
                  </a:lnTo>
                  <a:lnTo>
                    <a:pt x="203038" y="108892"/>
                  </a:lnTo>
                  <a:lnTo>
                    <a:pt x="203939" y="104024"/>
                  </a:lnTo>
                  <a:lnTo>
                    <a:pt x="204539" y="99826"/>
                  </a:lnTo>
                  <a:lnTo>
                    <a:pt x="204939" y="96075"/>
                  </a:lnTo>
                  <a:lnTo>
                    <a:pt x="205206" y="92622"/>
                  </a:lnTo>
                  <a:lnTo>
                    <a:pt x="205384" y="88415"/>
                  </a:lnTo>
                  <a:lnTo>
                    <a:pt x="205635" y="74345"/>
                  </a:lnTo>
                  <a:lnTo>
                    <a:pt x="205693" y="67009"/>
                  </a:lnTo>
                  <a:lnTo>
                    <a:pt x="203804" y="63720"/>
                  </a:lnTo>
                  <a:lnTo>
                    <a:pt x="200639" y="60574"/>
                  </a:lnTo>
                  <a:lnTo>
                    <a:pt x="196625" y="57525"/>
                  </a:lnTo>
                  <a:lnTo>
                    <a:pt x="192995" y="53586"/>
                  </a:lnTo>
                  <a:lnTo>
                    <a:pt x="189624" y="49056"/>
                  </a:lnTo>
                  <a:lnTo>
                    <a:pt x="186423" y="44131"/>
                  </a:lnTo>
                  <a:lnTo>
                    <a:pt x="182385" y="39895"/>
                  </a:lnTo>
                  <a:lnTo>
                    <a:pt x="177787" y="36119"/>
                  </a:lnTo>
                  <a:lnTo>
                    <a:pt x="172817" y="32648"/>
                  </a:lnTo>
                  <a:lnTo>
                    <a:pt x="166646" y="30335"/>
                  </a:lnTo>
                  <a:lnTo>
                    <a:pt x="159675" y="28793"/>
                  </a:lnTo>
                  <a:lnTo>
                    <a:pt x="152170" y="27765"/>
                  </a:lnTo>
                  <a:lnTo>
                    <a:pt x="145262" y="26127"/>
                  </a:lnTo>
                  <a:lnTo>
                    <a:pt x="138751" y="24082"/>
                  </a:lnTo>
                  <a:lnTo>
                    <a:pt x="132506" y="21767"/>
                  </a:lnTo>
                  <a:lnTo>
                    <a:pt x="125485" y="20223"/>
                  </a:lnTo>
                  <a:lnTo>
                    <a:pt x="117946" y="19194"/>
                  </a:lnTo>
                  <a:lnTo>
                    <a:pt x="110063" y="18508"/>
                  </a:lnTo>
                  <a:lnTo>
                    <a:pt x="102903" y="19003"/>
                  </a:lnTo>
                  <a:lnTo>
                    <a:pt x="96225" y="20285"/>
                  </a:lnTo>
                  <a:lnTo>
                    <a:pt x="89867" y="22093"/>
                  </a:lnTo>
                  <a:lnTo>
                    <a:pt x="82771" y="23298"/>
                  </a:lnTo>
                  <a:lnTo>
                    <a:pt x="75184" y="24102"/>
                  </a:lnTo>
                  <a:lnTo>
                    <a:pt x="67267" y="24637"/>
                  </a:lnTo>
                  <a:lnTo>
                    <a:pt x="53392" y="25232"/>
                  </a:lnTo>
                  <a:lnTo>
                    <a:pt x="47024" y="25391"/>
                  </a:lnTo>
                  <a:lnTo>
                    <a:pt x="40874" y="26449"/>
                  </a:lnTo>
                  <a:lnTo>
                    <a:pt x="34870" y="28107"/>
                  </a:lnTo>
                  <a:lnTo>
                    <a:pt x="28961" y="30165"/>
                  </a:lnTo>
                  <a:lnTo>
                    <a:pt x="23118" y="32489"/>
                  </a:lnTo>
                  <a:lnTo>
                    <a:pt x="17317" y="34991"/>
                  </a:lnTo>
                  <a:lnTo>
                    <a:pt x="0" y="4285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PenAnnotation87"/>
            <p:cNvSpPr/>
            <p:nvPr/>
          </p:nvSpPr>
          <p:spPr>
            <a:xfrm>
              <a:off x="3140392" y="2863214"/>
              <a:ext cx="180023" cy="128554"/>
            </a:xfrm>
            <a:custGeom>
              <a:avLst/>
              <a:gdLst/>
              <a:ahLst/>
              <a:cxnLst/>
              <a:rect l="0" t="0" r="0" b="0"/>
              <a:pathLst>
                <a:path w="180023" h="128554">
                  <a:moveTo>
                    <a:pt x="0" y="0"/>
                  </a:moveTo>
                  <a:lnTo>
                    <a:pt x="0" y="13019"/>
                  </a:lnTo>
                  <a:lnTo>
                    <a:pt x="952" y="15347"/>
                  </a:lnTo>
                  <a:lnTo>
                    <a:pt x="2540" y="17852"/>
                  </a:lnTo>
                  <a:lnTo>
                    <a:pt x="4551" y="20474"/>
                  </a:lnTo>
                  <a:lnTo>
                    <a:pt x="5891" y="23174"/>
                  </a:lnTo>
                  <a:lnTo>
                    <a:pt x="6785" y="25927"/>
                  </a:lnTo>
                  <a:lnTo>
                    <a:pt x="7381" y="28715"/>
                  </a:lnTo>
                  <a:lnTo>
                    <a:pt x="7778" y="31526"/>
                  </a:lnTo>
                  <a:lnTo>
                    <a:pt x="8043" y="34353"/>
                  </a:lnTo>
                  <a:lnTo>
                    <a:pt x="8468" y="41182"/>
                  </a:lnTo>
                  <a:lnTo>
                    <a:pt x="11066" y="44656"/>
                  </a:lnTo>
                  <a:lnTo>
                    <a:pt x="13093" y="46916"/>
                  </a:lnTo>
                  <a:lnTo>
                    <a:pt x="14443" y="49375"/>
                  </a:lnTo>
                  <a:lnTo>
                    <a:pt x="15344" y="51967"/>
                  </a:lnTo>
                  <a:lnTo>
                    <a:pt x="15944" y="54647"/>
                  </a:lnTo>
                  <a:lnTo>
                    <a:pt x="16344" y="57387"/>
                  </a:lnTo>
                  <a:lnTo>
                    <a:pt x="16611" y="60166"/>
                  </a:lnTo>
                  <a:lnTo>
                    <a:pt x="16789" y="62970"/>
                  </a:lnTo>
                  <a:lnTo>
                    <a:pt x="17860" y="66746"/>
                  </a:lnTo>
                  <a:lnTo>
                    <a:pt x="19527" y="71167"/>
                  </a:lnTo>
                  <a:lnTo>
                    <a:pt x="21590" y="76020"/>
                  </a:lnTo>
                  <a:lnTo>
                    <a:pt x="22966" y="80208"/>
                  </a:lnTo>
                  <a:lnTo>
                    <a:pt x="23883" y="83952"/>
                  </a:lnTo>
                  <a:lnTo>
                    <a:pt x="24495" y="87401"/>
                  </a:lnTo>
                  <a:lnTo>
                    <a:pt x="25855" y="90652"/>
                  </a:lnTo>
                  <a:lnTo>
                    <a:pt x="27714" y="93772"/>
                  </a:lnTo>
                  <a:lnTo>
                    <a:pt x="29906" y="96805"/>
                  </a:lnTo>
                  <a:lnTo>
                    <a:pt x="32320" y="98827"/>
                  </a:lnTo>
                  <a:lnTo>
                    <a:pt x="34882" y="100175"/>
                  </a:lnTo>
                  <a:lnTo>
                    <a:pt x="37542" y="101074"/>
                  </a:lnTo>
                  <a:lnTo>
                    <a:pt x="39316" y="102625"/>
                  </a:lnTo>
                  <a:lnTo>
                    <a:pt x="40498" y="104612"/>
                  </a:lnTo>
                  <a:lnTo>
                    <a:pt x="41286" y="106889"/>
                  </a:lnTo>
                  <a:lnTo>
                    <a:pt x="41812" y="109359"/>
                  </a:lnTo>
                  <a:lnTo>
                    <a:pt x="42162" y="111959"/>
                  </a:lnTo>
                  <a:lnTo>
                    <a:pt x="42395" y="114645"/>
                  </a:lnTo>
                  <a:lnTo>
                    <a:pt x="43504" y="116435"/>
                  </a:lnTo>
                  <a:lnTo>
                    <a:pt x="45195" y="117629"/>
                  </a:lnTo>
                  <a:lnTo>
                    <a:pt x="47275" y="118424"/>
                  </a:lnTo>
                  <a:lnTo>
                    <a:pt x="48662" y="119907"/>
                  </a:lnTo>
                  <a:lnTo>
                    <a:pt x="49586" y="121848"/>
                  </a:lnTo>
                  <a:lnTo>
                    <a:pt x="50202" y="124095"/>
                  </a:lnTo>
                  <a:lnTo>
                    <a:pt x="51566" y="125593"/>
                  </a:lnTo>
                  <a:lnTo>
                    <a:pt x="53427" y="126591"/>
                  </a:lnTo>
                  <a:lnTo>
                    <a:pt x="59893" y="128553"/>
                  </a:lnTo>
                  <a:lnTo>
                    <a:pt x="62497" y="126033"/>
                  </a:lnTo>
                  <a:lnTo>
                    <a:pt x="72775" y="115817"/>
                  </a:lnTo>
                  <a:lnTo>
                    <a:pt x="74234" y="113407"/>
                  </a:lnTo>
                  <a:lnTo>
                    <a:pt x="75207" y="110847"/>
                  </a:lnTo>
                  <a:lnTo>
                    <a:pt x="75855" y="108188"/>
                  </a:lnTo>
                  <a:lnTo>
                    <a:pt x="76288" y="105463"/>
                  </a:lnTo>
                  <a:lnTo>
                    <a:pt x="76576" y="102694"/>
                  </a:lnTo>
                  <a:lnTo>
                    <a:pt x="76768" y="99896"/>
                  </a:lnTo>
                  <a:lnTo>
                    <a:pt x="77849" y="97077"/>
                  </a:lnTo>
                  <a:lnTo>
                    <a:pt x="79522" y="94246"/>
                  </a:lnTo>
                  <a:lnTo>
                    <a:pt x="81589" y="91406"/>
                  </a:lnTo>
                  <a:lnTo>
                    <a:pt x="82968" y="88560"/>
                  </a:lnTo>
                  <a:lnTo>
                    <a:pt x="83887" y="85710"/>
                  </a:lnTo>
                  <a:lnTo>
                    <a:pt x="84500" y="82858"/>
                  </a:lnTo>
                  <a:lnTo>
                    <a:pt x="84908" y="80004"/>
                  </a:lnTo>
                  <a:lnTo>
                    <a:pt x="85181" y="77149"/>
                  </a:lnTo>
                  <a:lnTo>
                    <a:pt x="85362" y="74293"/>
                  </a:lnTo>
                  <a:lnTo>
                    <a:pt x="86436" y="71436"/>
                  </a:lnTo>
                  <a:lnTo>
                    <a:pt x="88103" y="68579"/>
                  </a:lnTo>
                  <a:lnTo>
                    <a:pt x="90168" y="65722"/>
                  </a:lnTo>
                  <a:lnTo>
                    <a:pt x="91545" y="62865"/>
                  </a:lnTo>
                  <a:lnTo>
                    <a:pt x="92462" y="60008"/>
                  </a:lnTo>
                  <a:lnTo>
                    <a:pt x="93074" y="57150"/>
                  </a:lnTo>
                  <a:lnTo>
                    <a:pt x="94434" y="53340"/>
                  </a:lnTo>
                  <a:lnTo>
                    <a:pt x="96294" y="48896"/>
                  </a:lnTo>
                  <a:lnTo>
                    <a:pt x="98486" y="44027"/>
                  </a:lnTo>
                  <a:lnTo>
                    <a:pt x="99947" y="39829"/>
                  </a:lnTo>
                  <a:lnTo>
                    <a:pt x="100921" y="36078"/>
                  </a:lnTo>
                  <a:lnTo>
                    <a:pt x="101571" y="32625"/>
                  </a:lnTo>
                  <a:lnTo>
                    <a:pt x="102004" y="29370"/>
                  </a:lnTo>
                  <a:lnTo>
                    <a:pt x="102293" y="26248"/>
                  </a:lnTo>
                  <a:lnTo>
                    <a:pt x="102485" y="23214"/>
                  </a:lnTo>
                  <a:lnTo>
                    <a:pt x="102699" y="17303"/>
                  </a:lnTo>
                  <a:lnTo>
                    <a:pt x="102868" y="337"/>
                  </a:lnTo>
                  <a:lnTo>
                    <a:pt x="102870" y="2"/>
                  </a:lnTo>
                  <a:lnTo>
                    <a:pt x="102870" y="20152"/>
                  </a:lnTo>
                  <a:lnTo>
                    <a:pt x="103822" y="23912"/>
                  </a:lnTo>
                  <a:lnTo>
                    <a:pt x="105410" y="28324"/>
                  </a:lnTo>
                  <a:lnTo>
                    <a:pt x="107421" y="33171"/>
                  </a:lnTo>
                  <a:lnTo>
                    <a:pt x="108761" y="37354"/>
                  </a:lnTo>
                  <a:lnTo>
                    <a:pt x="109655" y="41095"/>
                  </a:lnTo>
                  <a:lnTo>
                    <a:pt x="110251" y="44542"/>
                  </a:lnTo>
                  <a:lnTo>
                    <a:pt x="111601" y="48745"/>
                  </a:lnTo>
                  <a:lnTo>
                    <a:pt x="113453" y="53452"/>
                  </a:lnTo>
                  <a:lnTo>
                    <a:pt x="115640" y="58495"/>
                  </a:lnTo>
                  <a:lnTo>
                    <a:pt x="117099" y="63762"/>
                  </a:lnTo>
                  <a:lnTo>
                    <a:pt x="118071" y="69178"/>
                  </a:lnTo>
                  <a:lnTo>
                    <a:pt x="118719" y="74694"/>
                  </a:lnTo>
                  <a:lnTo>
                    <a:pt x="119151" y="79324"/>
                  </a:lnTo>
                  <a:lnTo>
                    <a:pt x="119439" y="83363"/>
                  </a:lnTo>
                  <a:lnTo>
                    <a:pt x="119631" y="87008"/>
                  </a:lnTo>
                  <a:lnTo>
                    <a:pt x="120712" y="90390"/>
                  </a:lnTo>
                  <a:lnTo>
                    <a:pt x="122384" y="93598"/>
                  </a:lnTo>
                  <a:lnTo>
                    <a:pt x="124452" y="96689"/>
                  </a:lnTo>
                  <a:lnTo>
                    <a:pt x="125831" y="99702"/>
                  </a:lnTo>
                  <a:lnTo>
                    <a:pt x="126750" y="102663"/>
                  </a:lnTo>
                  <a:lnTo>
                    <a:pt x="127362" y="105590"/>
                  </a:lnTo>
                  <a:lnTo>
                    <a:pt x="128723" y="108493"/>
                  </a:lnTo>
                  <a:lnTo>
                    <a:pt x="130583" y="111382"/>
                  </a:lnTo>
                  <a:lnTo>
                    <a:pt x="132775" y="114260"/>
                  </a:lnTo>
                  <a:lnTo>
                    <a:pt x="134237" y="117131"/>
                  </a:lnTo>
                  <a:lnTo>
                    <a:pt x="135211" y="119998"/>
                  </a:lnTo>
                  <a:lnTo>
                    <a:pt x="135861" y="122861"/>
                  </a:lnTo>
                  <a:lnTo>
                    <a:pt x="137246" y="124770"/>
                  </a:lnTo>
                  <a:lnTo>
                    <a:pt x="139122" y="126043"/>
                  </a:lnTo>
                  <a:lnTo>
                    <a:pt x="145346" y="128439"/>
                  </a:lnTo>
                  <a:lnTo>
                    <a:pt x="148101" y="125982"/>
                  </a:lnTo>
                  <a:lnTo>
                    <a:pt x="155007" y="119244"/>
                  </a:lnTo>
                  <a:lnTo>
                    <a:pt x="180022" y="94298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PenAnnotation88"/>
            <p:cNvSpPr/>
            <p:nvPr/>
          </p:nvSpPr>
          <p:spPr>
            <a:xfrm>
              <a:off x="3260512" y="2743210"/>
              <a:ext cx="145628" cy="85713"/>
            </a:xfrm>
            <a:custGeom>
              <a:avLst/>
              <a:gdLst/>
              <a:ahLst/>
              <a:cxnLst/>
              <a:rect l="0" t="0" r="0" b="0"/>
              <a:pathLst>
                <a:path w="145628" h="85713">
                  <a:moveTo>
                    <a:pt x="8467" y="34279"/>
                  </a:moveTo>
                  <a:lnTo>
                    <a:pt x="1086" y="26899"/>
                  </a:lnTo>
                  <a:lnTo>
                    <a:pt x="690" y="25549"/>
                  </a:lnTo>
                  <a:lnTo>
                    <a:pt x="425" y="23697"/>
                  </a:lnTo>
                  <a:lnTo>
                    <a:pt x="0" y="18431"/>
                  </a:lnTo>
                  <a:lnTo>
                    <a:pt x="917" y="17999"/>
                  </a:lnTo>
                  <a:lnTo>
                    <a:pt x="4477" y="17519"/>
                  </a:lnTo>
                  <a:lnTo>
                    <a:pt x="6760" y="16438"/>
                  </a:lnTo>
                  <a:lnTo>
                    <a:pt x="9234" y="14765"/>
                  </a:lnTo>
                  <a:lnTo>
                    <a:pt x="15498" y="9787"/>
                  </a:lnTo>
                  <a:lnTo>
                    <a:pt x="16965" y="8427"/>
                  </a:lnTo>
                  <a:lnTo>
                    <a:pt x="21134" y="4374"/>
                  </a:lnTo>
                  <a:lnTo>
                    <a:pt x="23579" y="2913"/>
                  </a:lnTo>
                  <a:lnTo>
                    <a:pt x="26162" y="1938"/>
                  </a:lnTo>
                  <a:lnTo>
                    <a:pt x="32600" y="374"/>
                  </a:lnTo>
                  <a:lnTo>
                    <a:pt x="36021" y="161"/>
                  </a:lnTo>
                  <a:lnTo>
                    <a:pt x="42363" y="0"/>
                  </a:lnTo>
                  <a:lnTo>
                    <a:pt x="45122" y="2534"/>
                  </a:lnTo>
                  <a:lnTo>
                    <a:pt x="58603" y="15838"/>
                  </a:lnTo>
                  <a:lnTo>
                    <a:pt x="59036" y="17223"/>
                  </a:lnTo>
                  <a:lnTo>
                    <a:pt x="59325" y="19098"/>
                  </a:lnTo>
                  <a:lnTo>
                    <a:pt x="59518" y="21301"/>
                  </a:lnTo>
                  <a:lnTo>
                    <a:pt x="59646" y="23723"/>
                  </a:lnTo>
                  <a:lnTo>
                    <a:pt x="59788" y="28952"/>
                  </a:lnTo>
                  <a:lnTo>
                    <a:pt x="59901" y="54638"/>
                  </a:lnTo>
                  <a:lnTo>
                    <a:pt x="58949" y="56424"/>
                  </a:lnTo>
                  <a:lnTo>
                    <a:pt x="57362" y="57615"/>
                  </a:lnTo>
                  <a:lnTo>
                    <a:pt x="55351" y="58409"/>
                  </a:lnTo>
                  <a:lnTo>
                    <a:pt x="54011" y="59891"/>
                  </a:lnTo>
                  <a:lnTo>
                    <a:pt x="53117" y="61831"/>
                  </a:lnTo>
                  <a:lnTo>
                    <a:pt x="52522" y="64077"/>
                  </a:lnTo>
                  <a:lnTo>
                    <a:pt x="52124" y="66527"/>
                  </a:lnTo>
                  <a:lnTo>
                    <a:pt x="51860" y="69113"/>
                  </a:lnTo>
                  <a:lnTo>
                    <a:pt x="51435" y="75556"/>
                  </a:lnTo>
                  <a:lnTo>
                    <a:pt x="51376" y="78977"/>
                  </a:lnTo>
                  <a:lnTo>
                    <a:pt x="51331" y="85598"/>
                  </a:lnTo>
                  <a:lnTo>
                    <a:pt x="55881" y="85680"/>
                  </a:lnTo>
                  <a:lnTo>
                    <a:pt x="64100" y="85712"/>
                  </a:lnTo>
                  <a:lnTo>
                    <a:pt x="66511" y="84760"/>
                  </a:lnTo>
                  <a:lnTo>
                    <a:pt x="69071" y="83173"/>
                  </a:lnTo>
                  <a:lnTo>
                    <a:pt x="71730" y="81163"/>
                  </a:lnTo>
                  <a:lnTo>
                    <a:pt x="74455" y="78870"/>
                  </a:lnTo>
                  <a:lnTo>
                    <a:pt x="77224" y="76389"/>
                  </a:lnTo>
                  <a:lnTo>
                    <a:pt x="80023" y="73783"/>
                  </a:lnTo>
                  <a:lnTo>
                    <a:pt x="82841" y="72045"/>
                  </a:lnTo>
                  <a:lnTo>
                    <a:pt x="85672" y="70886"/>
                  </a:lnTo>
                  <a:lnTo>
                    <a:pt x="88513" y="70114"/>
                  </a:lnTo>
                  <a:lnTo>
                    <a:pt x="92311" y="68647"/>
                  </a:lnTo>
                  <a:lnTo>
                    <a:pt x="96748" y="66716"/>
                  </a:lnTo>
                  <a:lnTo>
                    <a:pt x="101611" y="64476"/>
                  </a:lnTo>
                  <a:lnTo>
                    <a:pt x="106758" y="62983"/>
                  </a:lnTo>
                  <a:lnTo>
                    <a:pt x="112095" y="61988"/>
                  </a:lnTo>
                  <a:lnTo>
                    <a:pt x="117557" y="61324"/>
                  </a:lnTo>
                  <a:lnTo>
                    <a:pt x="122152" y="59929"/>
                  </a:lnTo>
                  <a:lnTo>
                    <a:pt x="126167" y="58047"/>
                  </a:lnTo>
                  <a:lnTo>
                    <a:pt x="129796" y="55840"/>
                  </a:lnTo>
                  <a:lnTo>
                    <a:pt x="133168" y="54368"/>
                  </a:lnTo>
                  <a:lnTo>
                    <a:pt x="136369" y="53387"/>
                  </a:lnTo>
                  <a:lnTo>
                    <a:pt x="145627" y="5142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the area of this figure?</a:t>
            </a:r>
            <a:endParaRPr lang="en-US" dirty="0"/>
          </a:p>
        </p:txBody>
      </p:sp>
      <p:pic>
        <p:nvPicPr>
          <p:cNvPr id="4" name="Content Placeholder 3" descr="coord_plane_3_num.bmp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624885" y="1295400"/>
            <a:ext cx="5544832" cy="5562600"/>
          </a:xfrm>
        </p:spPr>
      </p:pic>
      <p:sp>
        <p:nvSpPr>
          <p:cNvPr id="5" name="Isosceles Triangle 4"/>
          <p:cNvSpPr/>
          <p:nvPr/>
        </p:nvSpPr>
        <p:spPr>
          <a:xfrm>
            <a:off x="4419600" y="3352800"/>
            <a:ext cx="1993392" cy="990600"/>
          </a:xfrm>
          <a:prstGeom prst="triangle">
            <a:avLst/>
          </a:prstGeom>
          <a:solidFill>
            <a:schemeClr val="accent1">
              <a:alpha val="5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72"/>
          <p:cNvSpPr/>
          <p:nvPr/>
        </p:nvSpPr>
        <p:spPr>
          <a:xfrm>
            <a:off x="4340551" y="3351847"/>
            <a:ext cx="34282" cy="977266"/>
          </a:xfrm>
          <a:custGeom>
            <a:avLst/>
            <a:gdLst/>
            <a:ahLst/>
            <a:cxnLst/>
            <a:rect l="0" t="0" r="0" b="0"/>
            <a:pathLst>
              <a:path w="34282" h="977266">
                <a:moveTo>
                  <a:pt x="34281" y="977265"/>
                </a:moveTo>
                <a:lnTo>
                  <a:pt x="34281" y="939754"/>
                </a:lnTo>
                <a:lnTo>
                  <a:pt x="33329" y="937970"/>
                </a:lnTo>
                <a:lnTo>
                  <a:pt x="31741" y="936781"/>
                </a:lnTo>
                <a:lnTo>
                  <a:pt x="29731" y="935988"/>
                </a:lnTo>
                <a:lnTo>
                  <a:pt x="28390" y="934507"/>
                </a:lnTo>
                <a:lnTo>
                  <a:pt x="27496" y="932567"/>
                </a:lnTo>
                <a:lnTo>
                  <a:pt x="26062" y="927161"/>
                </a:lnTo>
                <a:lnTo>
                  <a:pt x="25709" y="898164"/>
                </a:lnTo>
                <a:lnTo>
                  <a:pt x="25708" y="871423"/>
                </a:lnTo>
                <a:lnTo>
                  <a:pt x="24756" y="869556"/>
                </a:lnTo>
                <a:lnTo>
                  <a:pt x="23169" y="868312"/>
                </a:lnTo>
                <a:lnTo>
                  <a:pt x="21158" y="867482"/>
                </a:lnTo>
                <a:lnTo>
                  <a:pt x="19817" y="865976"/>
                </a:lnTo>
                <a:lnTo>
                  <a:pt x="18923" y="864020"/>
                </a:lnTo>
                <a:lnTo>
                  <a:pt x="17930" y="859307"/>
                </a:lnTo>
                <a:lnTo>
                  <a:pt x="17241" y="850265"/>
                </a:lnTo>
                <a:lnTo>
                  <a:pt x="18158" y="848784"/>
                </a:lnTo>
                <a:lnTo>
                  <a:pt x="19723" y="846844"/>
                </a:lnTo>
                <a:lnTo>
                  <a:pt x="21718" y="844597"/>
                </a:lnTo>
                <a:lnTo>
                  <a:pt x="23048" y="842148"/>
                </a:lnTo>
                <a:lnTo>
                  <a:pt x="23935" y="839562"/>
                </a:lnTo>
                <a:lnTo>
                  <a:pt x="24920" y="834149"/>
                </a:lnTo>
                <a:lnTo>
                  <a:pt x="25358" y="828568"/>
                </a:lnTo>
                <a:lnTo>
                  <a:pt x="24522" y="825746"/>
                </a:lnTo>
                <a:lnTo>
                  <a:pt x="23013" y="822912"/>
                </a:lnTo>
                <a:lnTo>
                  <a:pt x="21054" y="820071"/>
                </a:lnTo>
                <a:lnTo>
                  <a:pt x="19748" y="817224"/>
                </a:lnTo>
                <a:lnTo>
                  <a:pt x="18877" y="814374"/>
                </a:lnTo>
                <a:lnTo>
                  <a:pt x="17910" y="808666"/>
                </a:lnTo>
                <a:lnTo>
                  <a:pt x="17140" y="779941"/>
                </a:lnTo>
                <a:lnTo>
                  <a:pt x="17136" y="742949"/>
                </a:lnTo>
                <a:lnTo>
                  <a:pt x="16184" y="740092"/>
                </a:lnTo>
                <a:lnTo>
                  <a:pt x="14596" y="737235"/>
                </a:lnTo>
                <a:lnTo>
                  <a:pt x="12586" y="734377"/>
                </a:lnTo>
                <a:lnTo>
                  <a:pt x="11244" y="731520"/>
                </a:lnTo>
                <a:lnTo>
                  <a:pt x="10351" y="728663"/>
                </a:lnTo>
                <a:lnTo>
                  <a:pt x="9358" y="722948"/>
                </a:lnTo>
                <a:lnTo>
                  <a:pt x="8577" y="695630"/>
                </a:lnTo>
                <a:lnTo>
                  <a:pt x="8564" y="472661"/>
                </a:lnTo>
                <a:lnTo>
                  <a:pt x="7611" y="468460"/>
                </a:lnTo>
                <a:lnTo>
                  <a:pt x="6024" y="464707"/>
                </a:lnTo>
                <a:lnTo>
                  <a:pt x="4013" y="461252"/>
                </a:lnTo>
                <a:lnTo>
                  <a:pt x="2672" y="457996"/>
                </a:lnTo>
                <a:lnTo>
                  <a:pt x="1778" y="454873"/>
                </a:lnTo>
                <a:lnTo>
                  <a:pt x="785" y="447911"/>
                </a:lnTo>
                <a:lnTo>
                  <a:pt x="22" y="417557"/>
                </a:lnTo>
                <a:lnTo>
                  <a:pt x="0" y="404179"/>
                </a:lnTo>
                <a:lnTo>
                  <a:pt x="949" y="399945"/>
                </a:lnTo>
                <a:lnTo>
                  <a:pt x="2535" y="396170"/>
                </a:lnTo>
                <a:lnTo>
                  <a:pt x="4545" y="392701"/>
                </a:lnTo>
                <a:lnTo>
                  <a:pt x="5884" y="389436"/>
                </a:lnTo>
                <a:lnTo>
                  <a:pt x="6777" y="386306"/>
                </a:lnTo>
                <a:lnTo>
                  <a:pt x="7770" y="379337"/>
                </a:lnTo>
                <a:lnTo>
                  <a:pt x="8459" y="358411"/>
                </a:lnTo>
                <a:lnTo>
                  <a:pt x="7541" y="355146"/>
                </a:lnTo>
                <a:lnTo>
                  <a:pt x="5977" y="352016"/>
                </a:lnTo>
                <a:lnTo>
                  <a:pt x="3982" y="348977"/>
                </a:lnTo>
                <a:lnTo>
                  <a:pt x="2652" y="345047"/>
                </a:lnTo>
                <a:lnTo>
                  <a:pt x="1765" y="340521"/>
                </a:lnTo>
                <a:lnTo>
                  <a:pt x="780" y="331365"/>
                </a:lnTo>
                <a:lnTo>
                  <a:pt x="342" y="324121"/>
                </a:lnTo>
                <a:lnTo>
                  <a:pt x="1177" y="320856"/>
                </a:lnTo>
                <a:lnTo>
                  <a:pt x="2686" y="317727"/>
                </a:lnTo>
                <a:lnTo>
                  <a:pt x="4646" y="314688"/>
                </a:lnTo>
                <a:lnTo>
                  <a:pt x="5951" y="311709"/>
                </a:lnTo>
                <a:lnTo>
                  <a:pt x="6822" y="308771"/>
                </a:lnTo>
                <a:lnTo>
                  <a:pt x="7790" y="302967"/>
                </a:lnTo>
                <a:lnTo>
                  <a:pt x="8534" y="275487"/>
                </a:lnTo>
                <a:lnTo>
                  <a:pt x="8564" y="194310"/>
                </a:lnTo>
                <a:lnTo>
                  <a:pt x="9516" y="191453"/>
                </a:lnTo>
                <a:lnTo>
                  <a:pt x="11104" y="188595"/>
                </a:lnTo>
                <a:lnTo>
                  <a:pt x="13115" y="185737"/>
                </a:lnTo>
                <a:lnTo>
                  <a:pt x="14455" y="182880"/>
                </a:lnTo>
                <a:lnTo>
                  <a:pt x="15349" y="180023"/>
                </a:lnTo>
                <a:lnTo>
                  <a:pt x="16342" y="174308"/>
                </a:lnTo>
                <a:lnTo>
                  <a:pt x="17122" y="145732"/>
                </a:lnTo>
                <a:lnTo>
                  <a:pt x="17136" y="100012"/>
                </a:lnTo>
                <a:lnTo>
                  <a:pt x="18089" y="97155"/>
                </a:lnTo>
                <a:lnTo>
                  <a:pt x="19676" y="94298"/>
                </a:lnTo>
                <a:lnTo>
                  <a:pt x="21687" y="91440"/>
                </a:lnTo>
                <a:lnTo>
                  <a:pt x="22075" y="88583"/>
                </a:lnTo>
                <a:lnTo>
                  <a:pt x="21381" y="85725"/>
                </a:lnTo>
                <a:lnTo>
                  <a:pt x="19966" y="82868"/>
                </a:lnTo>
                <a:lnTo>
                  <a:pt x="19023" y="80010"/>
                </a:lnTo>
                <a:lnTo>
                  <a:pt x="17974" y="74295"/>
                </a:lnTo>
                <a:lnTo>
                  <a:pt x="17138" y="44203"/>
                </a:lnTo>
                <a:lnTo>
                  <a:pt x="17136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73"/>
          <p:cNvSpPr/>
          <p:nvPr/>
        </p:nvSpPr>
        <p:spPr>
          <a:xfrm>
            <a:off x="4349115" y="3317557"/>
            <a:ext cx="2125981" cy="42864"/>
          </a:xfrm>
          <a:custGeom>
            <a:avLst/>
            <a:gdLst/>
            <a:ahLst/>
            <a:cxnLst/>
            <a:rect l="0" t="0" r="0" b="0"/>
            <a:pathLst>
              <a:path w="2125981" h="42864">
                <a:moveTo>
                  <a:pt x="0" y="0"/>
                </a:moveTo>
                <a:lnTo>
                  <a:pt x="80013" y="0"/>
                </a:lnTo>
                <a:lnTo>
                  <a:pt x="82869" y="953"/>
                </a:lnTo>
                <a:lnTo>
                  <a:pt x="85726" y="2540"/>
                </a:lnTo>
                <a:lnTo>
                  <a:pt x="92604" y="7381"/>
                </a:lnTo>
                <a:lnTo>
                  <a:pt x="96085" y="8043"/>
                </a:lnTo>
                <a:lnTo>
                  <a:pt x="148561" y="8572"/>
                </a:lnTo>
                <a:lnTo>
                  <a:pt x="152381" y="9525"/>
                </a:lnTo>
                <a:lnTo>
                  <a:pt x="156832" y="11112"/>
                </a:lnTo>
                <a:lnTo>
                  <a:pt x="161705" y="13123"/>
                </a:lnTo>
                <a:lnTo>
                  <a:pt x="165905" y="14464"/>
                </a:lnTo>
                <a:lnTo>
                  <a:pt x="169658" y="15357"/>
                </a:lnTo>
                <a:lnTo>
                  <a:pt x="179491" y="16616"/>
                </a:lnTo>
                <a:lnTo>
                  <a:pt x="199993" y="17114"/>
                </a:lnTo>
                <a:lnTo>
                  <a:pt x="203814" y="16172"/>
                </a:lnTo>
                <a:lnTo>
                  <a:pt x="208266" y="14591"/>
                </a:lnTo>
                <a:lnTo>
                  <a:pt x="213139" y="12585"/>
                </a:lnTo>
                <a:lnTo>
                  <a:pt x="217340" y="11247"/>
                </a:lnTo>
                <a:lnTo>
                  <a:pt x="221093" y="10356"/>
                </a:lnTo>
                <a:lnTo>
                  <a:pt x="230926" y="9101"/>
                </a:lnTo>
                <a:lnTo>
                  <a:pt x="242782" y="8677"/>
                </a:lnTo>
                <a:lnTo>
                  <a:pt x="246627" y="9595"/>
                </a:lnTo>
                <a:lnTo>
                  <a:pt x="251096" y="11159"/>
                </a:lnTo>
                <a:lnTo>
                  <a:pt x="262853" y="15963"/>
                </a:lnTo>
                <a:lnTo>
                  <a:pt x="328252" y="17144"/>
                </a:lnTo>
                <a:lnTo>
                  <a:pt x="331229" y="16192"/>
                </a:lnTo>
                <a:lnTo>
                  <a:pt x="334167" y="14605"/>
                </a:lnTo>
                <a:lnTo>
                  <a:pt x="337078" y="12594"/>
                </a:lnTo>
                <a:lnTo>
                  <a:pt x="340923" y="11254"/>
                </a:lnTo>
                <a:lnTo>
                  <a:pt x="345392" y="10360"/>
                </a:lnTo>
                <a:lnTo>
                  <a:pt x="358243" y="9102"/>
                </a:lnTo>
                <a:lnTo>
                  <a:pt x="413391" y="8573"/>
                </a:lnTo>
                <a:lnTo>
                  <a:pt x="417516" y="9525"/>
                </a:lnTo>
                <a:lnTo>
                  <a:pt x="422172" y="11113"/>
                </a:lnTo>
                <a:lnTo>
                  <a:pt x="427180" y="13124"/>
                </a:lnTo>
                <a:lnTo>
                  <a:pt x="431471" y="14464"/>
                </a:lnTo>
                <a:lnTo>
                  <a:pt x="435285" y="15358"/>
                </a:lnTo>
                <a:lnTo>
                  <a:pt x="445203" y="16616"/>
                </a:lnTo>
                <a:lnTo>
                  <a:pt x="510677" y="17144"/>
                </a:lnTo>
                <a:lnTo>
                  <a:pt x="530223" y="17145"/>
                </a:lnTo>
                <a:lnTo>
                  <a:pt x="534457" y="18097"/>
                </a:lnTo>
                <a:lnTo>
                  <a:pt x="538232" y="19685"/>
                </a:lnTo>
                <a:lnTo>
                  <a:pt x="541701" y="21696"/>
                </a:lnTo>
                <a:lnTo>
                  <a:pt x="544966" y="23037"/>
                </a:lnTo>
                <a:lnTo>
                  <a:pt x="548096" y="23930"/>
                </a:lnTo>
                <a:lnTo>
                  <a:pt x="559591" y="25188"/>
                </a:lnTo>
                <a:lnTo>
                  <a:pt x="624514" y="25717"/>
                </a:lnTo>
                <a:lnTo>
                  <a:pt x="687103" y="25718"/>
                </a:lnTo>
                <a:lnTo>
                  <a:pt x="690479" y="24765"/>
                </a:lnTo>
                <a:lnTo>
                  <a:pt x="693681" y="23178"/>
                </a:lnTo>
                <a:lnTo>
                  <a:pt x="696769" y="21167"/>
                </a:lnTo>
                <a:lnTo>
                  <a:pt x="700733" y="19826"/>
                </a:lnTo>
                <a:lnTo>
                  <a:pt x="705280" y="18932"/>
                </a:lnTo>
                <a:lnTo>
                  <a:pt x="718241" y="17675"/>
                </a:lnTo>
                <a:lnTo>
                  <a:pt x="781729" y="17146"/>
                </a:lnTo>
                <a:lnTo>
                  <a:pt x="916083" y="17145"/>
                </a:lnTo>
                <a:lnTo>
                  <a:pt x="920284" y="18097"/>
                </a:lnTo>
                <a:lnTo>
                  <a:pt x="924038" y="19685"/>
                </a:lnTo>
                <a:lnTo>
                  <a:pt x="927492" y="21696"/>
                </a:lnTo>
                <a:lnTo>
                  <a:pt x="930748" y="23037"/>
                </a:lnTo>
                <a:lnTo>
                  <a:pt x="933871" y="23930"/>
                </a:lnTo>
                <a:lnTo>
                  <a:pt x="942817" y="25188"/>
                </a:lnTo>
                <a:lnTo>
                  <a:pt x="987534" y="25717"/>
                </a:lnTo>
                <a:lnTo>
                  <a:pt x="990778" y="26669"/>
                </a:lnTo>
                <a:lnTo>
                  <a:pt x="993894" y="28257"/>
                </a:lnTo>
                <a:lnTo>
                  <a:pt x="1001187" y="33098"/>
                </a:lnTo>
                <a:lnTo>
                  <a:pt x="1021538" y="34243"/>
                </a:lnTo>
                <a:lnTo>
                  <a:pt x="1048726" y="34289"/>
                </a:lnTo>
                <a:lnTo>
                  <a:pt x="1051576" y="35242"/>
                </a:lnTo>
                <a:lnTo>
                  <a:pt x="1054428" y="36830"/>
                </a:lnTo>
                <a:lnTo>
                  <a:pt x="1057282" y="38841"/>
                </a:lnTo>
                <a:lnTo>
                  <a:pt x="1061090" y="40181"/>
                </a:lnTo>
                <a:lnTo>
                  <a:pt x="1065533" y="41075"/>
                </a:lnTo>
                <a:lnTo>
                  <a:pt x="1077251" y="42509"/>
                </a:lnTo>
                <a:lnTo>
                  <a:pt x="1143021" y="42863"/>
                </a:lnTo>
                <a:lnTo>
                  <a:pt x="1704409" y="42863"/>
                </a:lnTo>
                <a:lnTo>
                  <a:pt x="1708725" y="41910"/>
                </a:lnTo>
                <a:lnTo>
                  <a:pt x="1712555" y="40322"/>
                </a:lnTo>
                <a:lnTo>
                  <a:pt x="1716061" y="38312"/>
                </a:lnTo>
                <a:lnTo>
                  <a:pt x="1719350" y="36971"/>
                </a:lnTo>
                <a:lnTo>
                  <a:pt x="1722496" y="36077"/>
                </a:lnTo>
                <a:lnTo>
                  <a:pt x="1734014" y="34820"/>
                </a:lnTo>
                <a:lnTo>
                  <a:pt x="1800063" y="34291"/>
                </a:lnTo>
                <a:lnTo>
                  <a:pt x="2125980" y="3429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74"/>
          <p:cNvSpPr/>
          <p:nvPr/>
        </p:nvSpPr>
        <p:spPr>
          <a:xfrm>
            <a:off x="6380797" y="3351847"/>
            <a:ext cx="25687" cy="985839"/>
          </a:xfrm>
          <a:custGeom>
            <a:avLst/>
            <a:gdLst/>
            <a:ahLst/>
            <a:cxnLst/>
            <a:rect l="0" t="0" r="0" b="0"/>
            <a:pathLst>
              <a:path w="25687" h="985839">
                <a:moveTo>
                  <a:pt x="0" y="985838"/>
                </a:moveTo>
                <a:lnTo>
                  <a:pt x="0" y="972746"/>
                </a:lnTo>
                <a:lnTo>
                  <a:pt x="953" y="971394"/>
                </a:lnTo>
                <a:lnTo>
                  <a:pt x="2540" y="970494"/>
                </a:lnTo>
                <a:lnTo>
                  <a:pt x="4551" y="969893"/>
                </a:lnTo>
                <a:lnTo>
                  <a:pt x="5891" y="968541"/>
                </a:lnTo>
                <a:lnTo>
                  <a:pt x="6785" y="966686"/>
                </a:lnTo>
                <a:lnTo>
                  <a:pt x="7381" y="964498"/>
                </a:lnTo>
                <a:lnTo>
                  <a:pt x="8731" y="962086"/>
                </a:lnTo>
                <a:lnTo>
                  <a:pt x="10583" y="959526"/>
                </a:lnTo>
                <a:lnTo>
                  <a:pt x="12770" y="956866"/>
                </a:lnTo>
                <a:lnTo>
                  <a:pt x="14228" y="954141"/>
                </a:lnTo>
                <a:lnTo>
                  <a:pt x="15201" y="951372"/>
                </a:lnTo>
                <a:lnTo>
                  <a:pt x="15849" y="948573"/>
                </a:lnTo>
                <a:lnTo>
                  <a:pt x="16569" y="942923"/>
                </a:lnTo>
                <a:lnTo>
                  <a:pt x="17122" y="914222"/>
                </a:lnTo>
                <a:lnTo>
                  <a:pt x="17145" y="804619"/>
                </a:lnTo>
                <a:lnTo>
                  <a:pt x="16193" y="800255"/>
                </a:lnTo>
                <a:lnTo>
                  <a:pt x="14605" y="795441"/>
                </a:lnTo>
                <a:lnTo>
                  <a:pt x="12594" y="790327"/>
                </a:lnTo>
                <a:lnTo>
                  <a:pt x="11253" y="785012"/>
                </a:lnTo>
                <a:lnTo>
                  <a:pt x="10360" y="779564"/>
                </a:lnTo>
                <a:lnTo>
                  <a:pt x="9764" y="774027"/>
                </a:lnTo>
                <a:lnTo>
                  <a:pt x="9102" y="762794"/>
                </a:lnTo>
                <a:lnTo>
                  <a:pt x="8643" y="734357"/>
                </a:lnTo>
                <a:lnTo>
                  <a:pt x="8573" y="585788"/>
                </a:lnTo>
                <a:lnTo>
                  <a:pt x="7620" y="581025"/>
                </a:lnTo>
                <a:lnTo>
                  <a:pt x="6033" y="576898"/>
                </a:lnTo>
                <a:lnTo>
                  <a:pt x="4022" y="573194"/>
                </a:lnTo>
                <a:lnTo>
                  <a:pt x="2681" y="568819"/>
                </a:lnTo>
                <a:lnTo>
                  <a:pt x="1787" y="563998"/>
                </a:lnTo>
                <a:lnTo>
                  <a:pt x="1191" y="558879"/>
                </a:lnTo>
                <a:lnTo>
                  <a:pt x="530" y="548111"/>
                </a:lnTo>
                <a:lnTo>
                  <a:pt x="70" y="519995"/>
                </a:lnTo>
                <a:lnTo>
                  <a:pt x="0" y="258727"/>
                </a:lnTo>
                <a:lnTo>
                  <a:pt x="953" y="254399"/>
                </a:lnTo>
                <a:lnTo>
                  <a:pt x="2540" y="250562"/>
                </a:lnTo>
                <a:lnTo>
                  <a:pt x="4551" y="247051"/>
                </a:lnTo>
                <a:lnTo>
                  <a:pt x="5891" y="243759"/>
                </a:lnTo>
                <a:lnTo>
                  <a:pt x="6785" y="240611"/>
                </a:lnTo>
                <a:lnTo>
                  <a:pt x="7381" y="237560"/>
                </a:lnTo>
                <a:lnTo>
                  <a:pt x="8043" y="229090"/>
                </a:lnTo>
                <a:lnTo>
                  <a:pt x="8552" y="200267"/>
                </a:lnTo>
                <a:lnTo>
                  <a:pt x="8570" y="181219"/>
                </a:lnTo>
                <a:lnTo>
                  <a:pt x="9523" y="177010"/>
                </a:lnTo>
                <a:lnTo>
                  <a:pt x="11111" y="173252"/>
                </a:lnTo>
                <a:lnTo>
                  <a:pt x="13122" y="169793"/>
                </a:lnTo>
                <a:lnTo>
                  <a:pt x="14463" y="166536"/>
                </a:lnTo>
                <a:lnTo>
                  <a:pt x="15357" y="163412"/>
                </a:lnTo>
                <a:lnTo>
                  <a:pt x="15953" y="160376"/>
                </a:lnTo>
                <a:lnTo>
                  <a:pt x="16615" y="154463"/>
                </a:lnTo>
                <a:lnTo>
                  <a:pt x="17040" y="142906"/>
                </a:lnTo>
                <a:lnTo>
                  <a:pt x="18028" y="139086"/>
                </a:lnTo>
                <a:lnTo>
                  <a:pt x="19639" y="134634"/>
                </a:lnTo>
                <a:lnTo>
                  <a:pt x="21665" y="129761"/>
                </a:lnTo>
                <a:lnTo>
                  <a:pt x="23016" y="125560"/>
                </a:lnTo>
                <a:lnTo>
                  <a:pt x="23917" y="121807"/>
                </a:lnTo>
                <a:lnTo>
                  <a:pt x="24517" y="118352"/>
                </a:lnTo>
                <a:lnTo>
                  <a:pt x="25184" y="111973"/>
                </a:lnTo>
                <a:lnTo>
                  <a:pt x="25686" y="86921"/>
                </a:lnTo>
                <a:lnTo>
                  <a:pt x="24744" y="82712"/>
                </a:lnTo>
                <a:lnTo>
                  <a:pt x="23164" y="78954"/>
                </a:lnTo>
                <a:lnTo>
                  <a:pt x="21157" y="75496"/>
                </a:lnTo>
                <a:lnTo>
                  <a:pt x="19820" y="72238"/>
                </a:lnTo>
                <a:lnTo>
                  <a:pt x="18929" y="69114"/>
                </a:lnTo>
                <a:lnTo>
                  <a:pt x="18334" y="66078"/>
                </a:lnTo>
                <a:lnTo>
                  <a:pt x="17674" y="60166"/>
                </a:lnTo>
                <a:lnTo>
                  <a:pt x="17148" y="31081"/>
                </a:lnTo>
                <a:lnTo>
                  <a:pt x="18100" y="28340"/>
                </a:lnTo>
                <a:lnTo>
                  <a:pt x="19686" y="25561"/>
                </a:lnTo>
                <a:lnTo>
                  <a:pt x="24526" y="18807"/>
                </a:lnTo>
                <a:lnTo>
                  <a:pt x="25188" y="15344"/>
                </a:lnTo>
                <a:lnTo>
                  <a:pt x="25613" y="9910"/>
                </a:lnTo>
                <a:lnTo>
                  <a:pt x="24696" y="8512"/>
                </a:lnTo>
                <a:lnTo>
                  <a:pt x="23131" y="6627"/>
                </a:lnTo>
                <a:lnTo>
                  <a:pt x="17176" y="34"/>
                </a:lnTo>
                <a:lnTo>
                  <a:pt x="17145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75"/>
          <p:cNvSpPr/>
          <p:nvPr/>
        </p:nvSpPr>
        <p:spPr>
          <a:xfrm>
            <a:off x="5206365" y="3789045"/>
            <a:ext cx="25718" cy="334328"/>
          </a:xfrm>
          <a:custGeom>
            <a:avLst/>
            <a:gdLst/>
            <a:ahLst/>
            <a:cxnLst/>
            <a:rect l="0" t="0" r="0" b="0"/>
            <a:pathLst>
              <a:path w="25718" h="334328">
                <a:moveTo>
                  <a:pt x="0" y="0"/>
                </a:moveTo>
                <a:lnTo>
                  <a:pt x="8467" y="0"/>
                </a:lnTo>
                <a:lnTo>
                  <a:pt x="8558" y="9325"/>
                </a:lnTo>
                <a:lnTo>
                  <a:pt x="8563" y="11931"/>
                </a:lnTo>
                <a:lnTo>
                  <a:pt x="9518" y="13669"/>
                </a:lnTo>
                <a:lnTo>
                  <a:pt x="11108" y="14828"/>
                </a:lnTo>
                <a:lnTo>
                  <a:pt x="13121" y="15600"/>
                </a:lnTo>
                <a:lnTo>
                  <a:pt x="14462" y="17068"/>
                </a:lnTo>
                <a:lnTo>
                  <a:pt x="15356" y="18998"/>
                </a:lnTo>
                <a:lnTo>
                  <a:pt x="15952" y="21238"/>
                </a:lnTo>
                <a:lnTo>
                  <a:pt x="16615" y="26267"/>
                </a:lnTo>
                <a:lnTo>
                  <a:pt x="16791" y="28941"/>
                </a:lnTo>
                <a:lnTo>
                  <a:pt x="17862" y="31676"/>
                </a:lnTo>
                <a:lnTo>
                  <a:pt x="19528" y="34452"/>
                </a:lnTo>
                <a:lnTo>
                  <a:pt x="21591" y="37256"/>
                </a:lnTo>
                <a:lnTo>
                  <a:pt x="22966" y="41030"/>
                </a:lnTo>
                <a:lnTo>
                  <a:pt x="23883" y="45450"/>
                </a:lnTo>
                <a:lnTo>
                  <a:pt x="24494" y="50303"/>
                </a:lnTo>
                <a:lnTo>
                  <a:pt x="24902" y="55442"/>
                </a:lnTo>
                <a:lnTo>
                  <a:pt x="25174" y="60774"/>
                </a:lnTo>
                <a:lnTo>
                  <a:pt x="25476" y="71778"/>
                </a:lnTo>
                <a:lnTo>
                  <a:pt x="25714" y="126086"/>
                </a:lnTo>
                <a:lnTo>
                  <a:pt x="25717" y="320036"/>
                </a:lnTo>
                <a:lnTo>
                  <a:pt x="24765" y="321942"/>
                </a:lnTo>
                <a:lnTo>
                  <a:pt x="23177" y="323213"/>
                </a:lnTo>
                <a:lnTo>
                  <a:pt x="17498" y="325606"/>
                </a:lnTo>
                <a:lnTo>
                  <a:pt x="17144" y="334327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76"/>
          <p:cNvSpPr/>
          <p:nvPr/>
        </p:nvSpPr>
        <p:spPr>
          <a:xfrm>
            <a:off x="5317807" y="3789045"/>
            <a:ext cx="240018" cy="325756"/>
          </a:xfrm>
          <a:custGeom>
            <a:avLst/>
            <a:gdLst/>
            <a:ahLst/>
            <a:cxnLst/>
            <a:rect l="0" t="0" r="0" b="0"/>
            <a:pathLst>
              <a:path w="240018" h="325756">
                <a:moveTo>
                  <a:pt x="42863" y="0"/>
                </a:moveTo>
                <a:lnTo>
                  <a:pt x="30092" y="12770"/>
                </a:lnTo>
                <a:lnTo>
                  <a:pt x="28634" y="15181"/>
                </a:lnTo>
                <a:lnTo>
                  <a:pt x="25629" y="24077"/>
                </a:lnTo>
                <a:lnTo>
                  <a:pt x="21551" y="33243"/>
                </a:lnTo>
                <a:lnTo>
                  <a:pt x="19104" y="41127"/>
                </a:lnTo>
                <a:lnTo>
                  <a:pt x="18015" y="48759"/>
                </a:lnTo>
                <a:lnTo>
                  <a:pt x="17532" y="58500"/>
                </a:lnTo>
                <a:lnTo>
                  <a:pt x="16451" y="62812"/>
                </a:lnTo>
                <a:lnTo>
                  <a:pt x="12709" y="70144"/>
                </a:lnTo>
                <a:lnTo>
                  <a:pt x="10411" y="79117"/>
                </a:lnTo>
                <a:lnTo>
                  <a:pt x="9798" y="84177"/>
                </a:lnTo>
                <a:lnTo>
                  <a:pt x="9390" y="89455"/>
                </a:lnTo>
                <a:lnTo>
                  <a:pt x="9117" y="94879"/>
                </a:lnTo>
                <a:lnTo>
                  <a:pt x="8936" y="100400"/>
                </a:lnTo>
                <a:lnTo>
                  <a:pt x="7862" y="105033"/>
                </a:lnTo>
                <a:lnTo>
                  <a:pt x="4129" y="112721"/>
                </a:lnTo>
                <a:lnTo>
                  <a:pt x="1836" y="121853"/>
                </a:lnTo>
                <a:lnTo>
                  <a:pt x="816" y="131309"/>
                </a:lnTo>
                <a:lnTo>
                  <a:pt x="362" y="138687"/>
                </a:lnTo>
                <a:lnTo>
                  <a:pt x="161" y="147681"/>
                </a:lnTo>
                <a:lnTo>
                  <a:pt x="0" y="216702"/>
                </a:lnTo>
                <a:lnTo>
                  <a:pt x="2540" y="225217"/>
                </a:lnTo>
                <a:lnTo>
                  <a:pt x="5892" y="234398"/>
                </a:lnTo>
                <a:lnTo>
                  <a:pt x="7381" y="241655"/>
                </a:lnTo>
                <a:lnTo>
                  <a:pt x="8043" y="250594"/>
                </a:lnTo>
                <a:lnTo>
                  <a:pt x="8219" y="255646"/>
                </a:lnTo>
                <a:lnTo>
                  <a:pt x="9290" y="259965"/>
                </a:lnTo>
                <a:lnTo>
                  <a:pt x="13019" y="267305"/>
                </a:lnTo>
                <a:lnTo>
                  <a:pt x="20473" y="276792"/>
                </a:lnTo>
                <a:lnTo>
                  <a:pt x="22221" y="279778"/>
                </a:lnTo>
                <a:lnTo>
                  <a:pt x="24164" y="285636"/>
                </a:lnTo>
                <a:lnTo>
                  <a:pt x="26586" y="288531"/>
                </a:lnTo>
                <a:lnTo>
                  <a:pt x="30107" y="291414"/>
                </a:lnTo>
                <a:lnTo>
                  <a:pt x="40343" y="298334"/>
                </a:lnTo>
                <a:lnTo>
                  <a:pt x="46823" y="301820"/>
                </a:lnTo>
                <a:lnTo>
                  <a:pt x="51218" y="304083"/>
                </a:lnTo>
                <a:lnTo>
                  <a:pt x="58641" y="309138"/>
                </a:lnTo>
                <a:lnTo>
                  <a:pt x="61954" y="311819"/>
                </a:lnTo>
                <a:lnTo>
                  <a:pt x="68175" y="314799"/>
                </a:lnTo>
                <a:lnTo>
                  <a:pt x="71168" y="315593"/>
                </a:lnTo>
                <a:lnTo>
                  <a:pt x="77033" y="319016"/>
                </a:lnTo>
                <a:lnTo>
                  <a:pt x="79930" y="321262"/>
                </a:lnTo>
                <a:lnTo>
                  <a:pt x="83767" y="322760"/>
                </a:lnTo>
                <a:lnTo>
                  <a:pt x="88230" y="323758"/>
                </a:lnTo>
                <a:lnTo>
                  <a:pt x="93110" y="324424"/>
                </a:lnTo>
                <a:lnTo>
                  <a:pt x="97315" y="324867"/>
                </a:lnTo>
                <a:lnTo>
                  <a:pt x="104529" y="325360"/>
                </a:lnTo>
                <a:lnTo>
                  <a:pt x="113450" y="325579"/>
                </a:lnTo>
                <a:lnTo>
                  <a:pt x="118496" y="325637"/>
                </a:lnTo>
                <a:lnTo>
                  <a:pt x="122812" y="324724"/>
                </a:lnTo>
                <a:lnTo>
                  <a:pt x="130148" y="321169"/>
                </a:lnTo>
                <a:lnTo>
                  <a:pt x="134391" y="319840"/>
                </a:lnTo>
                <a:lnTo>
                  <a:pt x="139124" y="318954"/>
                </a:lnTo>
                <a:lnTo>
                  <a:pt x="144184" y="318363"/>
                </a:lnTo>
                <a:lnTo>
                  <a:pt x="148510" y="317017"/>
                </a:lnTo>
                <a:lnTo>
                  <a:pt x="155857" y="312981"/>
                </a:lnTo>
                <a:lnTo>
                  <a:pt x="160102" y="311524"/>
                </a:lnTo>
                <a:lnTo>
                  <a:pt x="164837" y="310553"/>
                </a:lnTo>
                <a:lnTo>
                  <a:pt x="169899" y="309905"/>
                </a:lnTo>
                <a:lnTo>
                  <a:pt x="175179" y="307568"/>
                </a:lnTo>
                <a:lnTo>
                  <a:pt x="180603" y="304105"/>
                </a:lnTo>
                <a:lnTo>
                  <a:pt x="186125" y="299892"/>
                </a:lnTo>
                <a:lnTo>
                  <a:pt x="190758" y="296130"/>
                </a:lnTo>
                <a:lnTo>
                  <a:pt x="194800" y="292670"/>
                </a:lnTo>
                <a:lnTo>
                  <a:pt x="198447" y="289411"/>
                </a:lnTo>
                <a:lnTo>
                  <a:pt x="205038" y="285789"/>
                </a:lnTo>
                <a:lnTo>
                  <a:pt x="208130" y="284824"/>
                </a:lnTo>
                <a:lnTo>
                  <a:pt x="211143" y="282275"/>
                </a:lnTo>
                <a:lnTo>
                  <a:pt x="217032" y="274363"/>
                </a:lnTo>
                <a:lnTo>
                  <a:pt x="222823" y="267036"/>
                </a:lnTo>
                <a:lnTo>
                  <a:pt x="228573" y="260605"/>
                </a:lnTo>
                <a:lnTo>
                  <a:pt x="234303" y="254572"/>
                </a:lnTo>
                <a:lnTo>
                  <a:pt x="236212" y="251629"/>
                </a:lnTo>
                <a:lnTo>
                  <a:pt x="238333" y="245820"/>
                </a:lnTo>
                <a:lnTo>
                  <a:pt x="239276" y="237523"/>
                </a:lnTo>
                <a:lnTo>
                  <a:pt x="239695" y="228438"/>
                </a:lnTo>
                <a:lnTo>
                  <a:pt x="239882" y="221226"/>
                </a:lnTo>
                <a:lnTo>
                  <a:pt x="240017" y="202987"/>
                </a:lnTo>
                <a:lnTo>
                  <a:pt x="239069" y="201047"/>
                </a:lnTo>
                <a:lnTo>
                  <a:pt x="237484" y="199754"/>
                </a:lnTo>
                <a:lnTo>
                  <a:pt x="235475" y="198892"/>
                </a:lnTo>
                <a:lnTo>
                  <a:pt x="228097" y="193127"/>
                </a:lnTo>
                <a:lnTo>
                  <a:pt x="224455" y="192569"/>
                </a:lnTo>
                <a:lnTo>
                  <a:pt x="220121" y="193149"/>
                </a:lnTo>
                <a:lnTo>
                  <a:pt x="215328" y="194488"/>
                </a:lnTo>
                <a:lnTo>
                  <a:pt x="210227" y="195381"/>
                </a:lnTo>
                <a:lnTo>
                  <a:pt x="204921" y="195977"/>
                </a:lnTo>
                <a:lnTo>
                  <a:pt x="199479" y="196373"/>
                </a:lnTo>
                <a:lnTo>
                  <a:pt x="193946" y="197590"/>
                </a:lnTo>
                <a:lnTo>
                  <a:pt x="188353" y="199354"/>
                </a:lnTo>
                <a:lnTo>
                  <a:pt x="182719" y="201483"/>
                </a:lnTo>
                <a:lnTo>
                  <a:pt x="176104" y="204807"/>
                </a:lnTo>
                <a:lnTo>
                  <a:pt x="168838" y="208928"/>
                </a:lnTo>
                <a:lnTo>
                  <a:pt x="161136" y="213580"/>
                </a:lnTo>
                <a:lnTo>
                  <a:pt x="144959" y="223829"/>
                </a:lnTo>
                <a:lnTo>
                  <a:pt x="136644" y="229229"/>
                </a:lnTo>
                <a:lnTo>
                  <a:pt x="129196" y="234734"/>
                </a:lnTo>
                <a:lnTo>
                  <a:pt x="122326" y="240309"/>
                </a:lnTo>
                <a:lnTo>
                  <a:pt x="115840" y="245931"/>
                </a:lnTo>
                <a:lnTo>
                  <a:pt x="108659" y="251584"/>
                </a:lnTo>
                <a:lnTo>
                  <a:pt x="101014" y="257258"/>
                </a:lnTo>
                <a:lnTo>
                  <a:pt x="93061" y="262945"/>
                </a:lnTo>
                <a:lnTo>
                  <a:pt x="86806" y="268641"/>
                </a:lnTo>
                <a:lnTo>
                  <a:pt x="81683" y="274344"/>
                </a:lnTo>
                <a:lnTo>
                  <a:pt x="77315" y="280051"/>
                </a:lnTo>
                <a:lnTo>
                  <a:pt x="69923" y="288932"/>
                </a:lnTo>
                <a:lnTo>
                  <a:pt x="63462" y="297006"/>
                </a:lnTo>
                <a:lnTo>
                  <a:pt x="57415" y="306945"/>
                </a:lnTo>
                <a:lnTo>
                  <a:pt x="51553" y="315172"/>
                </a:lnTo>
                <a:lnTo>
                  <a:pt x="42863" y="325755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5180647" y="3763327"/>
            <a:ext cx="360002" cy="394336"/>
            <a:chOff x="5180647" y="3763327"/>
            <a:chExt cx="360002" cy="394336"/>
          </a:xfrm>
        </p:grpSpPr>
        <p:sp>
          <p:nvSpPr>
            <p:cNvPr id="11" name="SMARTPenAnnotation77"/>
            <p:cNvSpPr/>
            <p:nvPr/>
          </p:nvSpPr>
          <p:spPr>
            <a:xfrm>
              <a:off x="5180647" y="3780472"/>
              <a:ext cx="25719" cy="377191"/>
            </a:xfrm>
            <a:custGeom>
              <a:avLst/>
              <a:gdLst/>
              <a:ahLst/>
              <a:cxnLst/>
              <a:rect l="0" t="0" r="0" b="0"/>
              <a:pathLst>
                <a:path w="25719" h="377191">
                  <a:moveTo>
                    <a:pt x="0" y="0"/>
                  </a:moveTo>
                  <a:lnTo>
                    <a:pt x="7381" y="0"/>
                  </a:lnTo>
                  <a:lnTo>
                    <a:pt x="7778" y="953"/>
                  </a:lnTo>
                  <a:lnTo>
                    <a:pt x="8219" y="4551"/>
                  </a:lnTo>
                  <a:lnTo>
                    <a:pt x="9290" y="6844"/>
                  </a:lnTo>
                  <a:lnTo>
                    <a:pt x="10956" y="9325"/>
                  </a:lnTo>
                  <a:lnTo>
                    <a:pt x="13019" y="11932"/>
                  </a:lnTo>
                  <a:lnTo>
                    <a:pt x="15347" y="13670"/>
                  </a:lnTo>
                  <a:lnTo>
                    <a:pt x="17851" y="14828"/>
                  </a:lnTo>
                  <a:lnTo>
                    <a:pt x="20473" y="15600"/>
                  </a:lnTo>
                  <a:lnTo>
                    <a:pt x="22221" y="17068"/>
                  </a:lnTo>
                  <a:lnTo>
                    <a:pt x="23386" y="18999"/>
                  </a:lnTo>
                  <a:lnTo>
                    <a:pt x="24164" y="21238"/>
                  </a:lnTo>
                  <a:lnTo>
                    <a:pt x="24682" y="23684"/>
                  </a:lnTo>
                  <a:lnTo>
                    <a:pt x="25410" y="32629"/>
                  </a:lnTo>
                  <a:lnTo>
                    <a:pt x="25627" y="45969"/>
                  </a:lnTo>
                  <a:lnTo>
                    <a:pt x="25718" y="37719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PenAnnotation78"/>
            <p:cNvSpPr/>
            <p:nvPr/>
          </p:nvSpPr>
          <p:spPr>
            <a:xfrm>
              <a:off x="5301016" y="3763327"/>
              <a:ext cx="239633" cy="351473"/>
            </a:xfrm>
            <a:custGeom>
              <a:avLst/>
              <a:gdLst/>
              <a:ahLst/>
              <a:cxnLst/>
              <a:rect l="0" t="0" r="0" b="0"/>
              <a:pathLst>
                <a:path w="239633" h="351473">
                  <a:moveTo>
                    <a:pt x="59654" y="0"/>
                  </a:moveTo>
                  <a:lnTo>
                    <a:pt x="52272" y="7381"/>
                  </a:lnTo>
                  <a:lnTo>
                    <a:pt x="51611" y="10583"/>
                  </a:lnTo>
                  <a:lnTo>
                    <a:pt x="51434" y="12770"/>
                  </a:lnTo>
                  <a:lnTo>
                    <a:pt x="50364" y="15181"/>
                  </a:lnTo>
                  <a:lnTo>
                    <a:pt x="45259" y="23125"/>
                  </a:lnTo>
                  <a:lnTo>
                    <a:pt x="43731" y="28693"/>
                  </a:lnTo>
                  <a:lnTo>
                    <a:pt x="42870" y="37182"/>
                  </a:lnTo>
                  <a:lnTo>
                    <a:pt x="41797" y="40028"/>
                  </a:lnTo>
                  <a:lnTo>
                    <a:pt x="38065" y="45730"/>
                  </a:lnTo>
                  <a:lnTo>
                    <a:pt x="35771" y="53980"/>
                  </a:lnTo>
                  <a:lnTo>
                    <a:pt x="35159" y="58847"/>
                  </a:lnTo>
                  <a:lnTo>
                    <a:pt x="31940" y="66794"/>
                  </a:lnTo>
                  <a:lnTo>
                    <a:pt x="29748" y="70247"/>
                  </a:lnTo>
                  <a:lnTo>
                    <a:pt x="27312" y="79164"/>
                  </a:lnTo>
                  <a:lnTo>
                    <a:pt x="26229" y="89476"/>
                  </a:lnTo>
                  <a:lnTo>
                    <a:pt x="25749" y="100410"/>
                  </a:lnTo>
                  <a:lnTo>
                    <a:pt x="24668" y="105993"/>
                  </a:lnTo>
                  <a:lnTo>
                    <a:pt x="22995" y="111619"/>
                  </a:lnTo>
                  <a:lnTo>
                    <a:pt x="20927" y="117275"/>
                  </a:lnTo>
                  <a:lnTo>
                    <a:pt x="18596" y="122951"/>
                  </a:lnTo>
                  <a:lnTo>
                    <a:pt x="16089" y="128640"/>
                  </a:lnTo>
                  <a:lnTo>
                    <a:pt x="13466" y="134338"/>
                  </a:lnTo>
                  <a:lnTo>
                    <a:pt x="11717" y="140041"/>
                  </a:lnTo>
                  <a:lnTo>
                    <a:pt x="10550" y="145748"/>
                  </a:lnTo>
                  <a:lnTo>
                    <a:pt x="9773" y="151458"/>
                  </a:lnTo>
                  <a:lnTo>
                    <a:pt x="9255" y="157170"/>
                  </a:lnTo>
                  <a:lnTo>
                    <a:pt x="8910" y="162882"/>
                  </a:lnTo>
                  <a:lnTo>
                    <a:pt x="8526" y="174310"/>
                  </a:lnTo>
                  <a:lnTo>
                    <a:pt x="8279" y="197168"/>
                  </a:lnTo>
                  <a:lnTo>
                    <a:pt x="8230" y="215477"/>
                  </a:lnTo>
                  <a:lnTo>
                    <a:pt x="5684" y="224672"/>
                  </a:lnTo>
                  <a:lnTo>
                    <a:pt x="2330" y="234157"/>
                  </a:lnTo>
                  <a:lnTo>
                    <a:pt x="839" y="241547"/>
                  </a:lnTo>
                  <a:lnTo>
                    <a:pt x="176" y="250547"/>
                  </a:lnTo>
                  <a:lnTo>
                    <a:pt x="0" y="255614"/>
                  </a:lnTo>
                  <a:lnTo>
                    <a:pt x="834" y="259944"/>
                  </a:lnTo>
                  <a:lnTo>
                    <a:pt x="4302" y="267296"/>
                  </a:lnTo>
                  <a:lnTo>
                    <a:pt x="6478" y="276278"/>
                  </a:lnTo>
                  <a:lnTo>
                    <a:pt x="7445" y="285668"/>
                  </a:lnTo>
                  <a:lnTo>
                    <a:pt x="7875" y="293016"/>
                  </a:lnTo>
                  <a:lnTo>
                    <a:pt x="8942" y="296309"/>
                  </a:lnTo>
                  <a:lnTo>
                    <a:pt x="12667" y="302508"/>
                  </a:lnTo>
                  <a:lnTo>
                    <a:pt x="20120" y="311353"/>
                  </a:lnTo>
                  <a:lnTo>
                    <a:pt x="25573" y="317132"/>
                  </a:lnTo>
                  <a:lnTo>
                    <a:pt x="36835" y="328603"/>
                  </a:lnTo>
                  <a:lnTo>
                    <a:pt x="38726" y="331463"/>
                  </a:lnTo>
                  <a:lnTo>
                    <a:pt x="40827" y="337182"/>
                  </a:lnTo>
                  <a:lnTo>
                    <a:pt x="43293" y="339088"/>
                  </a:lnTo>
                  <a:lnTo>
                    <a:pt x="46841" y="340359"/>
                  </a:lnTo>
                  <a:lnTo>
                    <a:pt x="51112" y="341206"/>
                  </a:lnTo>
                  <a:lnTo>
                    <a:pt x="58397" y="344687"/>
                  </a:lnTo>
                  <a:lnTo>
                    <a:pt x="61674" y="346949"/>
                  </a:lnTo>
                  <a:lnTo>
                    <a:pt x="67854" y="349462"/>
                  </a:lnTo>
                  <a:lnTo>
                    <a:pt x="73776" y="350579"/>
                  </a:lnTo>
                  <a:lnTo>
                    <a:pt x="79583" y="351076"/>
                  </a:lnTo>
                  <a:lnTo>
                    <a:pt x="85338" y="351296"/>
                  </a:lnTo>
                  <a:lnTo>
                    <a:pt x="92024" y="351394"/>
                  </a:lnTo>
                  <a:lnTo>
                    <a:pt x="130986" y="351472"/>
                  </a:lnTo>
                  <a:lnTo>
                    <a:pt x="133879" y="350519"/>
                  </a:lnTo>
                  <a:lnTo>
                    <a:pt x="139632" y="346922"/>
                  </a:lnTo>
                  <a:lnTo>
                    <a:pt x="145365" y="344687"/>
                  </a:lnTo>
                  <a:lnTo>
                    <a:pt x="152040" y="342742"/>
                  </a:lnTo>
                  <a:lnTo>
                    <a:pt x="156487" y="340889"/>
                  </a:lnTo>
                  <a:lnTo>
                    <a:pt x="161357" y="338702"/>
                  </a:lnTo>
                  <a:lnTo>
                    <a:pt x="165556" y="336292"/>
                  </a:lnTo>
                  <a:lnTo>
                    <a:pt x="172761" y="331073"/>
                  </a:lnTo>
                  <a:lnTo>
                    <a:pt x="179139" y="325578"/>
                  </a:lnTo>
                  <a:lnTo>
                    <a:pt x="185148" y="319962"/>
                  </a:lnTo>
                  <a:lnTo>
                    <a:pt x="196767" y="308594"/>
                  </a:lnTo>
                  <a:lnTo>
                    <a:pt x="202508" y="301936"/>
                  </a:lnTo>
                  <a:lnTo>
                    <a:pt x="208234" y="292626"/>
                  </a:lnTo>
                  <a:lnTo>
                    <a:pt x="213954" y="284679"/>
                  </a:lnTo>
                  <a:lnTo>
                    <a:pt x="219672" y="277019"/>
                  </a:lnTo>
                  <a:lnTo>
                    <a:pt x="225388" y="267265"/>
                  </a:lnTo>
                  <a:lnTo>
                    <a:pt x="231103" y="259119"/>
                  </a:lnTo>
                  <a:lnTo>
                    <a:pt x="233961" y="255614"/>
                  </a:lnTo>
                  <a:lnTo>
                    <a:pt x="235866" y="251372"/>
                  </a:lnTo>
                  <a:lnTo>
                    <a:pt x="237982" y="241578"/>
                  </a:lnTo>
                  <a:lnTo>
                    <a:pt x="238924" y="233416"/>
                  </a:lnTo>
                  <a:lnTo>
                    <a:pt x="239453" y="223465"/>
                  </a:lnTo>
                  <a:lnTo>
                    <a:pt x="239610" y="214484"/>
                  </a:lnTo>
                  <a:lnTo>
                    <a:pt x="239632" y="211570"/>
                  </a:lnTo>
                  <a:lnTo>
                    <a:pt x="238695" y="208674"/>
                  </a:lnTo>
                  <a:lnTo>
                    <a:pt x="235112" y="202917"/>
                  </a:lnTo>
                  <a:lnTo>
                    <a:pt x="232823" y="201000"/>
                  </a:lnTo>
                  <a:lnTo>
                    <a:pt x="230345" y="199723"/>
                  </a:lnTo>
                  <a:lnTo>
                    <a:pt x="227741" y="198871"/>
                  </a:lnTo>
                  <a:lnTo>
                    <a:pt x="222306" y="195385"/>
                  </a:lnTo>
                  <a:lnTo>
                    <a:pt x="219524" y="193122"/>
                  </a:lnTo>
                  <a:lnTo>
                    <a:pt x="216716" y="191613"/>
                  </a:lnTo>
                  <a:lnTo>
                    <a:pt x="211057" y="189936"/>
                  </a:lnTo>
                  <a:lnTo>
                    <a:pt x="205367" y="189191"/>
                  </a:lnTo>
                  <a:lnTo>
                    <a:pt x="202515" y="188993"/>
                  </a:lnTo>
                  <a:lnTo>
                    <a:pt x="198710" y="189813"/>
                  </a:lnTo>
                  <a:lnTo>
                    <a:pt x="194268" y="191312"/>
                  </a:lnTo>
                  <a:lnTo>
                    <a:pt x="189401" y="193264"/>
                  </a:lnTo>
                  <a:lnTo>
                    <a:pt x="185205" y="194565"/>
                  </a:lnTo>
                  <a:lnTo>
                    <a:pt x="178001" y="196011"/>
                  </a:lnTo>
                  <a:lnTo>
                    <a:pt x="171625" y="199193"/>
                  </a:lnTo>
                  <a:lnTo>
                    <a:pt x="164664" y="203783"/>
                  </a:lnTo>
                  <a:lnTo>
                    <a:pt x="160140" y="206341"/>
                  </a:lnTo>
                  <a:lnTo>
                    <a:pt x="155220" y="208998"/>
                  </a:lnTo>
                  <a:lnTo>
                    <a:pt x="150987" y="211722"/>
                  </a:lnTo>
                  <a:lnTo>
                    <a:pt x="143743" y="217289"/>
                  </a:lnTo>
                  <a:lnTo>
                    <a:pt x="137350" y="222938"/>
                  </a:lnTo>
                  <a:lnTo>
                    <a:pt x="134311" y="225778"/>
                  </a:lnTo>
                  <a:lnTo>
                    <a:pt x="128395" y="234013"/>
                  </a:lnTo>
                  <a:lnTo>
                    <a:pt x="122590" y="243071"/>
                  </a:lnTo>
                  <a:lnTo>
                    <a:pt x="116836" y="250272"/>
                  </a:lnTo>
                  <a:lnTo>
                    <a:pt x="111103" y="256647"/>
                  </a:lnTo>
                  <a:lnTo>
                    <a:pt x="105380" y="262655"/>
                  </a:lnTo>
                  <a:lnTo>
                    <a:pt x="91087" y="277146"/>
                  </a:lnTo>
                  <a:lnTo>
                    <a:pt x="89182" y="280014"/>
                  </a:lnTo>
                  <a:lnTo>
                    <a:pt x="87065" y="285741"/>
                  </a:lnTo>
                  <a:lnTo>
                    <a:pt x="85705" y="296225"/>
                  </a:lnTo>
                  <a:lnTo>
                    <a:pt x="85371" y="300038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the area of this figure?</a:t>
            </a:r>
            <a:endParaRPr lang="en-US" dirty="0"/>
          </a:p>
        </p:txBody>
      </p:sp>
      <p:pic>
        <p:nvPicPr>
          <p:cNvPr id="4" name="Content Placeholder 3" descr="coord_plane_3_num.bmp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624885" y="1295400"/>
            <a:ext cx="5544832" cy="5562600"/>
          </a:xfrm>
        </p:spPr>
      </p:pic>
      <p:sp>
        <p:nvSpPr>
          <p:cNvPr id="6" name="Trapezoid 5"/>
          <p:cNvSpPr/>
          <p:nvPr/>
        </p:nvSpPr>
        <p:spPr>
          <a:xfrm>
            <a:off x="2621280" y="3810000"/>
            <a:ext cx="3017520" cy="1752600"/>
          </a:xfrm>
          <a:prstGeom prst="trapezoid">
            <a:avLst>
              <a:gd name="adj" fmla="val 32116"/>
            </a:avLst>
          </a:prstGeom>
          <a:solidFill>
            <a:schemeClr val="accent1">
              <a:alpha val="5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44"/>
          <p:cNvSpPr/>
          <p:nvPr/>
        </p:nvSpPr>
        <p:spPr>
          <a:xfrm>
            <a:off x="3123247" y="3789054"/>
            <a:ext cx="85726" cy="1774499"/>
          </a:xfrm>
          <a:custGeom>
            <a:avLst/>
            <a:gdLst/>
            <a:ahLst/>
            <a:cxnLst/>
            <a:rect l="0" t="0" r="0" b="0"/>
            <a:pathLst>
              <a:path w="85726" h="1774499">
                <a:moveTo>
                  <a:pt x="42863" y="1774498"/>
                </a:moveTo>
                <a:lnTo>
                  <a:pt x="42863" y="1761406"/>
                </a:lnTo>
                <a:lnTo>
                  <a:pt x="41910" y="1760055"/>
                </a:lnTo>
                <a:lnTo>
                  <a:pt x="40322" y="1759155"/>
                </a:lnTo>
                <a:lnTo>
                  <a:pt x="34643" y="1757459"/>
                </a:lnTo>
                <a:lnTo>
                  <a:pt x="34395" y="1752834"/>
                </a:lnTo>
                <a:lnTo>
                  <a:pt x="35312" y="1751483"/>
                </a:lnTo>
                <a:lnTo>
                  <a:pt x="36876" y="1750582"/>
                </a:lnTo>
                <a:lnTo>
                  <a:pt x="42759" y="1748812"/>
                </a:lnTo>
                <a:lnTo>
                  <a:pt x="42863" y="1724362"/>
                </a:lnTo>
                <a:lnTo>
                  <a:pt x="45403" y="1721101"/>
                </a:lnTo>
                <a:lnTo>
                  <a:pt x="47413" y="1718897"/>
                </a:lnTo>
                <a:lnTo>
                  <a:pt x="47801" y="1716476"/>
                </a:lnTo>
                <a:lnTo>
                  <a:pt x="47108" y="1713909"/>
                </a:lnTo>
                <a:lnTo>
                  <a:pt x="45692" y="1711245"/>
                </a:lnTo>
                <a:lnTo>
                  <a:pt x="44120" y="1705746"/>
                </a:lnTo>
                <a:lnTo>
                  <a:pt x="42872" y="1671627"/>
                </a:lnTo>
                <a:lnTo>
                  <a:pt x="42869" y="1668770"/>
                </a:lnTo>
                <a:lnTo>
                  <a:pt x="43819" y="1665913"/>
                </a:lnTo>
                <a:lnTo>
                  <a:pt x="45405" y="1663055"/>
                </a:lnTo>
                <a:lnTo>
                  <a:pt x="47415" y="1660198"/>
                </a:lnTo>
                <a:lnTo>
                  <a:pt x="49648" y="1654483"/>
                </a:lnTo>
                <a:lnTo>
                  <a:pt x="51082" y="1643053"/>
                </a:lnTo>
                <a:lnTo>
                  <a:pt x="51434" y="1589555"/>
                </a:lnTo>
                <a:lnTo>
                  <a:pt x="51435" y="1558550"/>
                </a:lnTo>
                <a:lnTo>
                  <a:pt x="53975" y="1549617"/>
                </a:lnTo>
                <a:lnTo>
                  <a:pt x="55986" y="1544567"/>
                </a:lnTo>
                <a:lnTo>
                  <a:pt x="58220" y="1536417"/>
                </a:lnTo>
                <a:lnTo>
                  <a:pt x="59772" y="1514546"/>
                </a:lnTo>
                <a:lnTo>
                  <a:pt x="60006" y="1459648"/>
                </a:lnTo>
                <a:lnTo>
                  <a:pt x="60007" y="1313208"/>
                </a:lnTo>
                <a:lnTo>
                  <a:pt x="62547" y="1302463"/>
                </a:lnTo>
                <a:lnTo>
                  <a:pt x="64558" y="1296930"/>
                </a:lnTo>
                <a:lnTo>
                  <a:pt x="66793" y="1288243"/>
                </a:lnTo>
                <a:lnTo>
                  <a:pt x="68476" y="1258622"/>
                </a:lnTo>
                <a:lnTo>
                  <a:pt x="68580" y="1095999"/>
                </a:lnTo>
                <a:lnTo>
                  <a:pt x="66040" y="1086863"/>
                </a:lnTo>
                <a:lnTo>
                  <a:pt x="64029" y="1081759"/>
                </a:lnTo>
                <a:lnTo>
                  <a:pt x="61795" y="1071009"/>
                </a:lnTo>
                <a:lnTo>
                  <a:pt x="60039" y="1018945"/>
                </a:lnTo>
                <a:lnTo>
                  <a:pt x="60007" y="868286"/>
                </a:lnTo>
                <a:lnTo>
                  <a:pt x="57467" y="857070"/>
                </a:lnTo>
                <a:lnTo>
                  <a:pt x="55457" y="851412"/>
                </a:lnTo>
                <a:lnTo>
                  <a:pt x="53223" y="840045"/>
                </a:lnTo>
                <a:lnTo>
                  <a:pt x="51466" y="787496"/>
                </a:lnTo>
                <a:lnTo>
                  <a:pt x="51435" y="710335"/>
                </a:lnTo>
                <a:lnTo>
                  <a:pt x="53975" y="698605"/>
                </a:lnTo>
                <a:lnTo>
                  <a:pt x="55986" y="691476"/>
                </a:lnTo>
                <a:lnTo>
                  <a:pt x="58220" y="678475"/>
                </a:lnTo>
                <a:lnTo>
                  <a:pt x="59961" y="625816"/>
                </a:lnTo>
                <a:lnTo>
                  <a:pt x="60007" y="568634"/>
                </a:lnTo>
                <a:lnTo>
                  <a:pt x="62547" y="557203"/>
                </a:lnTo>
                <a:lnTo>
                  <a:pt x="64558" y="551488"/>
                </a:lnTo>
                <a:lnTo>
                  <a:pt x="66793" y="542598"/>
                </a:lnTo>
                <a:lnTo>
                  <a:pt x="68423" y="513811"/>
                </a:lnTo>
                <a:lnTo>
                  <a:pt x="68580" y="422900"/>
                </a:lnTo>
                <a:lnTo>
                  <a:pt x="71120" y="411471"/>
                </a:lnTo>
                <a:lnTo>
                  <a:pt x="73131" y="405755"/>
                </a:lnTo>
                <a:lnTo>
                  <a:pt x="75365" y="396866"/>
                </a:lnTo>
                <a:lnTo>
                  <a:pt x="76996" y="368079"/>
                </a:lnTo>
                <a:lnTo>
                  <a:pt x="77121" y="350194"/>
                </a:lnTo>
                <a:lnTo>
                  <a:pt x="79679" y="341057"/>
                </a:lnTo>
                <a:lnTo>
                  <a:pt x="81694" y="335953"/>
                </a:lnTo>
                <a:lnTo>
                  <a:pt x="83933" y="325202"/>
                </a:lnTo>
                <a:lnTo>
                  <a:pt x="85711" y="272362"/>
                </a:lnTo>
                <a:lnTo>
                  <a:pt x="85725" y="202981"/>
                </a:lnTo>
                <a:lnTo>
                  <a:pt x="84772" y="200087"/>
                </a:lnTo>
                <a:lnTo>
                  <a:pt x="83185" y="197206"/>
                </a:lnTo>
                <a:lnTo>
                  <a:pt x="81174" y="194333"/>
                </a:lnTo>
                <a:lnTo>
                  <a:pt x="78940" y="188600"/>
                </a:lnTo>
                <a:lnTo>
                  <a:pt x="78344" y="185738"/>
                </a:lnTo>
                <a:lnTo>
                  <a:pt x="78899" y="182877"/>
                </a:lnTo>
                <a:lnTo>
                  <a:pt x="80222" y="180018"/>
                </a:lnTo>
                <a:lnTo>
                  <a:pt x="82056" y="177158"/>
                </a:lnTo>
                <a:lnTo>
                  <a:pt x="84095" y="168902"/>
                </a:lnTo>
                <a:lnTo>
                  <a:pt x="85724" y="117456"/>
                </a:lnTo>
                <a:lnTo>
                  <a:pt x="85725" y="0"/>
                </a:lnTo>
                <a:lnTo>
                  <a:pt x="85725" y="8210"/>
                </a:lnTo>
                <a:lnTo>
                  <a:pt x="83185" y="10946"/>
                </a:lnTo>
                <a:lnTo>
                  <a:pt x="81174" y="13010"/>
                </a:lnTo>
                <a:lnTo>
                  <a:pt x="79834" y="15337"/>
                </a:lnTo>
                <a:lnTo>
                  <a:pt x="78344" y="20464"/>
                </a:lnTo>
                <a:lnTo>
                  <a:pt x="76221" y="54467"/>
                </a:lnTo>
                <a:lnTo>
                  <a:pt x="74626" y="58216"/>
                </a:lnTo>
                <a:lnTo>
                  <a:pt x="72611" y="61668"/>
                </a:lnTo>
                <a:lnTo>
                  <a:pt x="70372" y="68043"/>
                </a:lnTo>
                <a:lnTo>
                  <a:pt x="69111" y="79527"/>
                </a:lnTo>
                <a:lnTo>
                  <a:pt x="68934" y="84447"/>
                </a:lnTo>
                <a:lnTo>
                  <a:pt x="67863" y="89632"/>
                </a:lnTo>
                <a:lnTo>
                  <a:pt x="66197" y="94994"/>
                </a:lnTo>
                <a:lnTo>
                  <a:pt x="64134" y="100474"/>
                </a:lnTo>
                <a:lnTo>
                  <a:pt x="61842" y="109103"/>
                </a:lnTo>
                <a:lnTo>
                  <a:pt x="60168" y="135159"/>
                </a:lnTo>
                <a:lnTo>
                  <a:pt x="60017" y="168968"/>
                </a:lnTo>
                <a:lnTo>
                  <a:pt x="59062" y="173602"/>
                </a:lnTo>
                <a:lnTo>
                  <a:pt x="57472" y="177644"/>
                </a:lnTo>
                <a:lnTo>
                  <a:pt x="55460" y="181292"/>
                </a:lnTo>
                <a:lnTo>
                  <a:pt x="53224" y="190424"/>
                </a:lnTo>
                <a:lnTo>
                  <a:pt x="51466" y="237548"/>
                </a:lnTo>
                <a:lnTo>
                  <a:pt x="48909" y="248764"/>
                </a:lnTo>
                <a:lnTo>
                  <a:pt x="46893" y="254422"/>
                </a:lnTo>
                <a:lnTo>
                  <a:pt x="44597" y="260099"/>
                </a:lnTo>
                <a:lnTo>
                  <a:pt x="42114" y="265789"/>
                </a:lnTo>
                <a:lnTo>
                  <a:pt x="39506" y="271487"/>
                </a:lnTo>
                <a:lnTo>
                  <a:pt x="37767" y="276238"/>
                </a:lnTo>
                <a:lnTo>
                  <a:pt x="35836" y="284057"/>
                </a:lnTo>
                <a:lnTo>
                  <a:pt x="34317" y="337246"/>
                </a:lnTo>
                <a:lnTo>
                  <a:pt x="34302" y="348637"/>
                </a:lnTo>
                <a:lnTo>
                  <a:pt x="33345" y="353389"/>
                </a:lnTo>
                <a:lnTo>
                  <a:pt x="31755" y="357509"/>
                </a:lnTo>
                <a:lnTo>
                  <a:pt x="29743" y="361209"/>
                </a:lnTo>
                <a:lnTo>
                  <a:pt x="27506" y="370400"/>
                </a:lnTo>
                <a:lnTo>
                  <a:pt x="25749" y="425789"/>
                </a:lnTo>
                <a:lnTo>
                  <a:pt x="23191" y="437202"/>
                </a:lnTo>
                <a:lnTo>
                  <a:pt x="21176" y="442912"/>
                </a:lnTo>
                <a:lnTo>
                  <a:pt x="18936" y="454337"/>
                </a:lnTo>
                <a:lnTo>
                  <a:pt x="17191" y="508308"/>
                </a:lnTo>
                <a:lnTo>
                  <a:pt x="17154" y="536009"/>
                </a:lnTo>
                <a:lnTo>
                  <a:pt x="14609" y="548101"/>
                </a:lnTo>
                <a:lnTo>
                  <a:pt x="12597" y="553992"/>
                </a:lnTo>
                <a:lnTo>
                  <a:pt x="10361" y="568159"/>
                </a:lnTo>
                <a:lnTo>
                  <a:pt x="9765" y="575937"/>
                </a:lnTo>
                <a:lnTo>
                  <a:pt x="11643" y="589659"/>
                </a:lnTo>
                <a:lnTo>
                  <a:pt x="13477" y="595986"/>
                </a:lnTo>
                <a:lnTo>
                  <a:pt x="12975" y="610635"/>
                </a:lnTo>
                <a:lnTo>
                  <a:pt x="10529" y="625718"/>
                </a:lnTo>
                <a:lnTo>
                  <a:pt x="9442" y="638772"/>
                </a:lnTo>
                <a:lnTo>
                  <a:pt x="11499" y="653463"/>
                </a:lnTo>
                <a:lnTo>
                  <a:pt x="13381" y="661382"/>
                </a:lnTo>
                <a:lnTo>
                  <a:pt x="16030" y="681627"/>
                </a:lnTo>
                <a:lnTo>
                  <a:pt x="17047" y="724489"/>
                </a:lnTo>
                <a:lnTo>
                  <a:pt x="14562" y="739185"/>
                </a:lnTo>
                <a:lnTo>
                  <a:pt x="12565" y="747105"/>
                </a:lnTo>
                <a:lnTo>
                  <a:pt x="10347" y="763524"/>
                </a:lnTo>
                <a:lnTo>
                  <a:pt x="8728" y="814429"/>
                </a:lnTo>
                <a:lnTo>
                  <a:pt x="8572" y="1011653"/>
                </a:lnTo>
                <a:lnTo>
                  <a:pt x="6032" y="1028738"/>
                </a:lnTo>
                <a:lnTo>
                  <a:pt x="4022" y="1037295"/>
                </a:lnTo>
                <a:lnTo>
                  <a:pt x="1788" y="1051883"/>
                </a:lnTo>
                <a:lnTo>
                  <a:pt x="105" y="1101646"/>
                </a:lnTo>
                <a:lnTo>
                  <a:pt x="0" y="1494076"/>
                </a:lnTo>
                <a:lnTo>
                  <a:pt x="953" y="1497063"/>
                </a:lnTo>
                <a:lnTo>
                  <a:pt x="2540" y="1500006"/>
                </a:lnTo>
                <a:lnTo>
                  <a:pt x="4551" y="1502921"/>
                </a:lnTo>
                <a:lnTo>
                  <a:pt x="6785" y="1511239"/>
                </a:lnTo>
                <a:lnTo>
                  <a:pt x="8566" y="1565086"/>
                </a:lnTo>
                <a:lnTo>
                  <a:pt x="8572" y="1588729"/>
                </a:lnTo>
                <a:lnTo>
                  <a:pt x="7620" y="1591597"/>
                </a:lnTo>
                <a:lnTo>
                  <a:pt x="6032" y="1594461"/>
                </a:lnTo>
                <a:lnTo>
                  <a:pt x="4021" y="1597324"/>
                </a:lnTo>
                <a:lnTo>
                  <a:pt x="1787" y="1603044"/>
                </a:lnTo>
                <a:lnTo>
                  <a:pt x="353" y="1609926"/>
                </a:lnTo>
                <a:lnTo>
                  <a:pt x="1188" y="1611444"/>
                </a:lnTo>
                <a:lnTo>
                  <a:pt x="2697" y="1613408"/>
                </a:lnTo>
                <a:lnTo>
                  <a:pt x="4656" y="1615669"/>
                </a:lnTo>
                <a:lnTo>
                  <a:pt x="5961" y="1618130"/>
                </a:lnTo>
                <a:lnTo>
                  <a:pt x="7412" y="1623404"/>
                </a:lnTo>
                <a:lnTo>
                  <a:pt x="8572" y="1678241"/>
                </a:lnTo>
                <a:lnTo>
                  <a:pt x="8572" y="1678894"/>
                </a:lnTo>
                <a:lnTo>
                  <a:pt x="11112" y="1682160"/>
                </a:lnTo>
                <a:lnTo>
                  <a:pt x="15953" y="1687467"/>
                </a:lnTo>
                <a:lnTo>
                  <a:pt x="16615" y="1690733"/>
                </a:lnTo>
                <a:lnTo>
                  <a:pt x="17142" y="1704693"/>
                </a:lnTo>
                <a:lnTo>
                  <a:pt x="18096" y="1705101"/>
                </a:lnTo>
                <a:lnTo>
                  <a:pt x="19684" y="1705373"/>
                </a:lnTo>
                <a:lnTo>
                  <a:pt x="21695" y="1705555"/>
                </a:lnTo>
                <a:lnTo>
                  <a:pt x="23036" y="1706629"/>
                </a:lnTo>
                <a:lnTo>
                  <a:pt x="23930" y="1708297"/>
                </a:lnTo>
                <a:lnTo>
                  <a:pt x="25364" y="1713267"/>
                </a:lnTo>
                <a:lnTo>
                  <a:pt x="25717" y="1740208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5"/>
          <p:cNvSpPr/>
          <p:nvPr/>
        </p:nvSpPr>
        <p:spPr>
          <a:xfrm>
            <a:off x="5060632" y="3823335"/>
            <a:ext cx="111444" cy="1723073"/>
          </a:xfrm>
          <a:custGeom>
            <a:avLst/>
            <a:gdLst/>
            <a:ahLst/>
            <a:cxnLst/>
            <a:rect l="0" t="0" r="0" b="0"/>
            <a:pathLst>
              <a:path w="111444" h="1723073">
                <a:moveTo>
                  <a:pt x="51435" y="1705927"/>
                </a:moveTo>
                <a:lnTo>
                  <a:pt x="55986" y="1705927"/>
                </a:lnTo>
                <a:lnTo>
                  <a:pt x="57326" y="1704975"/>
                </a:lnTo>
                <a:lnTo>
                  <a:pt x="58220" y="1703387"/>
                </a:lnTo>
                <a:lnTo>
                  <a:pt x="59654" y="1698546"/>
                </a:lnTo>
                <a:lnTo>
                  <a:pt x="60958" y="1660007"/>
                </a:lnTo>
                <a:lnTo>
                  <a:pt x="62546" y="1656264"/>
                </a:lnTo>
                <a:lnTo>
                  <a:pt x="64557" y="1652816"/>
                </a:lnTo>
                <a:lnTo>
                  <a:pt x="66792" y="1643905"/>
                </a:lnTo>
                <a:lnTo>
                  <a:pt x="68533" y="1591892"/>
                </a:lnTo>
                <a:lnTo>
                  <a:pt x="69512" y="1577140"/>
                </a:lnTo>
                <a:lnTo>
                  <a:pt x="71106" y="1570539"/>
                </a:lnTo>
                <a:lnTo>
                  <a:pt x="74465" y="1557172"/>
                </a:lnTo>
                <a:lnTo>
                  <a:pt x="76995" y="1506795"/>
                </a:lnTo>
                <a:lnTo>
                  <a:pt x="77152" y="1196096"/>
                </a:lnTo>
                <a:lnTo>
                  <a:pt x="74613" y="1181203"/>
                </a:lnTo>
                <a:lnTo>
                  <a:pt x="71261" y="1165059"/>
                </a:lnTo>
                <a:lnTo>
                  <a:pt x="68737" y="1112591"/>
                </a:lnTo>
                <a:lnTo>
                  <a:pt x="68583" y="1028668"/>
                </a:lnTo>
                <a:lnTo>
                  <a:pt x="66041" y="1011540"/>
                </a:lnTo>
                <a:lnTo>
                  <a:pt x="62689" y="994403"/>
                </a:lnTo>
                <a:lnTo>
                  <a:pt x="59291" y="948865"/>
                </a:lnTo>
                <a:lnTo>
                  <a:pt x="57625" y="941187"/>
                </a:lnTo>
                <a:lnTo>
                  <a:pt x="54186" y="925035"/>
                </a:lnTo>
                <a:lnTo>
                  <a:pt x="51596" y="872561"/>
                </a:lnTo>
                <a:lnTo>
                  <a:pt x="50504" y="832243"/>
                </a:lnTo>
                <a:lnTo>
                  <a:pt x="48909" y="825339"/>
                </a:lnTo>
                <a:lnTo>
                  <a:pt x="45550" y="811634"/>
                </a:lnTo>
                <a:lnTo>
                  <a:pt x="42706" y="787854"/>
                </a:lnTo>
                <a:lnTo>
                  <a:pt x="40853" y="779553"/>
                </a:lnTo>
                <a:lnTo>
                  <a:pt x="38666" y="771162"/>
                </a:lnTo>
                <a:lnTo>
                  <a:pt x="35587" y="750251"/>
                </a:lnTo>
                <a:lnTo>
                  <a:pt x="34404" y="702582"/>
                </a:lnTo>
                <a:lnTo>
                  <a:pt x="33360" y="669536"/>
                </a:lnTo>
                <a:lnTo>
                  <a:pt x="31765" y="662575"/>
                </a:lnTo>
                <a:lnTo>
                  <a:pt x="28405" y="648807"/>
                </a:lnTo>
                <a:lnTo>
                  <a:pt x="25954" y="600790"/>
                </a:lnTo>
                <a:lnTo>
                  <a:pt x="24835" y="580179"/>
                </a:lnTo>
                <a:lnTo>
                  <a:pt x="23224" y="572523"/>
                </a:lnTo>
                <a:lnTo>
                  <a:pt x="19847" y="556397"/>
                </a:lnTo>
                <a:lnTo>
                  <a:pt x="17382" y="505706"/>
                </a:lnTo>
                <a:lnTo>
                  <a:pt x="17146" y="393143"/>
                </a:lnTo>
                <a:lnTo>
                  <a:pt x="14605" y="376660"/>
                </a:lnTo>
                <a:lnTo>
                  <a:pt x="11254" y="360762"/>
                </a:lnTo>
                <a:lnTo>
                  <a:pt x="8729" y="310606"/>
                </a:lnTo>
                <a:lnTo>
                  <a:pt x="8572" y="174317"/>
                </a:lnTo>
                <a:lnTo>
                  <a:pt x="6033" y="162882"/>
                </a:lnTo>
                <a:lnTo>
                  <a:pt x="2681" y="151449"/>
                </a:lnTo>
                <a:lnTo>
                  <a:pt x="105" y="105727"/>
                </a:lnTo>
                <a:lnTo>
                  <a:pt x="0" y="0"/>
                </a:lnTo>
                <a:lnTo>
                  <a:pt x="7381" y="0"/>
                </a:lnTo>
                <a:lnTo>
                  <a:pt x="7778" y="952"/>
                </a:lnTo>
                <a:lnTo>
                  <a:pt x="8468" y="11932"/>
                </a:lnTo>
                <a:lnTo>
                  <a:pt x="8541" y="20151"/>
                </a:lnTo>
                <a:lnTo>
                  <a:pt x="9504" y="22959"/>
                </a:lnTo>
                <a:lnTo>
                  <a:pt x="11099" y="25783"/>
                </a:lnTo>
                <a:lnTo>
                  <a:pt x="13114" y="28619"/>
                </a:lnTo>
                <a:lnTo>
                  <a:pt x="15353" y="36849"/>
                </a:lnTo>
                <a:lnTo>
                  <a:pt x="17301" y="46857"/>
                </a:lnTo>
                <a:lnTo>
                  <a:pt x="19154" y="52193"/>
                </a:lnTo>
                <a:lnTo>
                  <a:pt x="21342" y="57655"/>
                </a:lnTo>
                <a:lnTo>
                  <a:pt x="24421" y="74444"/>
                </a:lnTo>
                <a:lnTo>
                  <a:pt x="26414" y="97184"/>
                </a:lnTo>
                <a:lnTo>
                  <a:pt x="28087" y="102890"/>
                </a:lnTo>
                <a:lnTo>
                  <a:pt x="31533" y="115261"/>
                </a:lnTo>
                <a:lnTo>
                  <a:pt x="34048" y="163213"/>
                </a:lnTo>
                <a:lnTo>
                  <a:pt x="34288" y="257179"/>
                </a:lnTo>
                <a:lnTo>
                  <a:pt x="36829" y="274321"/>
                </a:lnTo>
                <a:lnTo>
                  <a:pt x="40181" y="291465"/>
                </a:lnTo>
                <a:lnTo>
                  <a:pt x="42509" y="338878"/>
                </a:lnTo>
                <a:lnTo>
                  <a:pt x="42832" y="398532"/>
                </a:lnTo>
                <a:lnTo>
                  <a:pt x="45389" y="420648"/>
                </a:lnTo>
                <a:lnTo>
                  <a:pt x="48748" y="442224"/>
                </a:lnTo>
                <a:lnTo>
                  <a:pt x="51081" y="492716"/>
                </a:lnTo>
                <a:lnTo>
                  <a:pt x="52318" y="537452"/>
                </a:lnTo>
                <a:lnTo>
                  <a:pt x="53929" y="548801"/>
                </a:lnTo>
                <a:lnTo>
                  <a:pt x="57305" y="570619"/>
                </a:lnTo>
                <a:lnTo>
                  <a:pt x="60723" y="632308"/>
                </a:lnTo>
                <a:lnTo>
                  <a:pt x="62390" y="643471"/>
                </a:lnTo>
                <a:lnTo>
                  <a:pt x="65829" y="666034"/>
                </a:lnTo>
                <a:lnTo>
                  <a:pt x="68036" y="711564"/>
                </a:lnTo>
                <a:lnTo>
                  <a:pt x="68473" y="757246"/>
                </a:lnTo>
                <a:lnTo>
                  <a:pt x="71072" y="780101"/>
                </a:lnTo>
                <a:lnTo>
                  <a:pt x="74450" y="802007"/>
                </a:lnTo>
                <a:lnTo>
                  <a:pt x="77304" y="831356"/>
                </a:lnTo>
                <a:lnTo>
                  <a:pt x="79159" y="841893"/>
                </a:lnTo>
                <a:lnTo>
                  <a:pt x="81348" y="852726"/>
                </a:lnTo>
                <a:lnTo>
                  <a:pt x="84428" y="886177"/>
                </a:lnTo>
                <a:lnTo>
                  <a:pt x="86422" y="925723"/>
                </a:lnTo>
                <a:lnTo>
                  <a:pt x="88094" y="936236"/>
                </a:lnTo>
                <a:lnTo>
                  <a:pt x="90162" y="947055"/>
                </a:lnTo>
                <a:lnTo>
                  <a:pt x="95000" y="969236"/>
                </a:lnTo>
                <a:lnTo>
                  <a:pt x="97623" y="980484"/>
                </a:lnTo>
                <a:lnTo>
                  <a:pt x="100538" y="1000603"/>
                </a:lnTo>
                <a:lnTo>
                  <a:pt x="102666" y="1054208"/>
                </a:lnTo>
                <a:lnTo>
                  <a:pt x="103732" y="1071470"/>
                </a:lnTo>
                <a:lnTo>
                  <a:pt x="105349" y="1080073"/>
                </a:lnTo>
                <a:lnTo>
                  <a:pt x="108734" y="1097253"/>
                </a:lnTo>
                <a:lnTo>
                  <a:pt x="111205" y="1147760"/>
                </a:lnTo>
                <a:lnTo>
                  <a:pt x="111443" y="1453244"/>
                </a:lnTo>
                <a:lnTo>
                  <a:pt x="110490" y="1458414"/>
                </a:lnTo>
                <a:lnTo>
                  <a:pt x="108903" y="1462813"/>
                </a:lnTo>
                <a:lnTo>
                  <a:pt x="106892" y="1466699"/>
                </a:lnTo>
                <a:lnTo>
                  <a:pt x="104657" y="1476096"/>
                </a:lnTo>
                <a:lnTo>
                  <a:pt x="102901" y="1527097"/>
                </a:lnTo>
                <a:lnTo>
                  <a:pt x="102870" y="1605880"/>
                </a:lnTo>
                <a:lnTo>
                  <a:pt x="101918" y="1608749"/>
                </a:lnTo>
                <a:lnTo>
                  <a:pt x="100330" y="1611615"/>
                </a:lnTo>
                <a:lnTo>
                  <a:pt x="98320" y="1614477"/>
                </a:lnTo>
                <a:lnTo>
                  <a:pt x="96085" y="1622738"/>
                </a:lnTo>
                <a:lnTo>
                  <a:pt x="94298" y="1675695"/>
                </a:lnTo>
                <a:lnTo>
                  <a:pt x="94297" y="1701521"/>
                </a:lnTo>
                <a:lnTo>
                  <a:pt x="93345" y="1702989"/>
                </a:lnTo>
                <a:lnTo>
                  <a:pt x="91758" y="1703969"/>
                </a:lnTo>
                <a:lnTo>
                  <a:pt x="89747" y="1704622"/>
                </a:lnTo>
                <a:lnTo>
                  <a:pt x="88406" y="1706009"/>
                </a:lnTo>
                <a:lnTo>
                  <a:pt x="87512" y="1707887"/>
                </a:lnTo>
                <a:lnTo>
                  <a:pt x="85830" y="1714113"/>
                </a:lnTo>
                <a:lnTo>
                  <a:pt x="85725" y="1723040"/>
                </a:lnTo>
                <a:lnTo>
                  <a:pt x="77152" y="1723072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6"/>
          <p:cNvSpPr/>
          <p:nvPr/>
        </p:nvSpPr>
        <p:spPr>
          <a:xfrm>
            <a:off x="3855550" y="4526279"/>
            <a:ext cx="227773" cy="308503"/>
          </a:xfrm>
          <a:custGeom>
            <a:avLst/>
            <a:gdLst/>
            <a:ahLst/>
            <a:cxnLst/>
            <a:rect l="0" t="0" r="0" b="0"/>
            <a:pathLst>
              <a:path w="227773" h="308503">
                <a:moveTo>
                  <a:pt x="202100" y="0"/>
                </a:moveTo>
                <a:lnTo>
                  <a:pt x="197549" y="4552"/>
                </a:lnTo>
                <a:lnTo>
                  <a:pt x="195256" y="5892"/>
                </a:lnTo>
                <a:lnTo>
                  <a:pt x="190168" y="7382"/>
                </a:lnTo>
                <a:lnTo>
                  <a:pt x="184732" y="10583"/>
                </a:lnTo>
                <a:lnTo>
                  <a:pt x="181948" y="12771"/>
                </a:lnTo>
                <a:lnTo>
                  <a:pt x="179140" y="14229"/>
                </a:lnTo>
                <a:lnTo>
                  <a:pt x="173481" y="15849"/>
                </a:lnTo>
                <a:lnTo>
                  <a:pt x="167790" y="19110"/>
                </a:lnTo>
                <a:lnTo>
                  <a:pt x="164939" y="21313"/>
                </a:lnTo>
                <a:lnTo>
                  <a:pt x="159231" y="23760"/>
                </a:lnTo>
                <a:lnTo>
                  <a:pt x="152567" y="25800"/>
                </a:lnTo>
                <a:lnTo>
                  <a:pt x="148123" y="27678"/>
                </a:lnTo>
                <a:lnTo>
                  <a:pt x="143255" y="29882"/>
                </a:lnTo>
                <a:lnTo>
                  <a:pt x="138105" y="31352"/>
                </a:lnTo>
                <a:lnTo>
                  <a:pt x="132767" y="32331"/>
                </a:lnTo>
                <a:lnTo>
                  <a:pt x="127303" y="32984"/>
                </a:lnTo>
                <a:lnTo>
                  <a:pt x="122707" y="33420"/>
                </a:lnTo>
                <a:lnTo>
                  <a:pt x="118691" y="33710"/>
                </a:lnTo>
                <a:lnTo>
                  <a:pt x="111690" y="34032"/>
                </a:lnTo>
                <a:lnTo>
                  <a:pt x="105402" y="34176"/>
                </a:lnTo>
                <a:lnTo>
                  <a:pt x="101439" y="35166"/>
                </a:lnTo>
                <a:lnTo>
                  <a:pt x="96893" y="36780"/>
                </a:lnTo>
                <a:lnTo>
                  <a:pt x="91957" y="38808"/>
                </a:lnTo>
                <a:lnTo>
                  <a:pt x="86761" y="40160"/>
                </a:lnTo>
                <a:lnTo>
                  <a:pt x="81392" y="41061"/>
                </a:lnTo>
                <a:lnTo>
                  <a:pt x="75908" y="41662"/>
                </a:lnTo>
                <a:lnTo>
                  <a:pt x="71299" y="42062"/>
                </a:lnTo>
                <a:lnTo>
                  <a:pt x="67274" y="42329"/>
                </a:lnTo>
                <a:lnTo>
                  <a:pt x="60262" y="42626"/>
                </a:lnTo>
                <a:lnTo>
                  <a:pt x="50960" y="42793"/>
                </a:lnTo>
                <a:lnTo>
                  <a:pt x="9456" y="42863"/>
                </a:lnTo>
                <a:lnTo>
                  <a:pt x="7948" y="43816"/>
                </a:lnTo>
                <a:lnTo>
                  <a:pt x="6943" y="45403"/>
                </a:lnTo>
                <a:lnTo>
                  <a:pt x="5825" y="49707"/>
                </a:lnTo>
                <a:lnTo>
                  <a:pt x="5197" y="57485"/>
                </a:lnTo>
                <a:lnTo>
                  <a:pt x="5010" y="65822"/>
                </a:lnTo>
                <a:lnTo>
                  <a:pt x="4967" y="71482"/>
                </a:lnTo>
                <a:lnTo>
                  <a:pt x="4003" y="74325"/>
                </a:lnTo>
                <a:lnTo>
                  <a:pt x="391" y="80023"/>
                </a:lnTo>
                <a:lnTo>
                  <a:pt x="0" y="83829"/>
                </a:lnTo>
                <a:lnTo>
                  <a:pt x="2105" y="93138"/>
                </a:lnTo>
                <a:lnTo>
                  <a:pt x="3676" y="101085"/>
                </a:lnTo>
                <a:lnTo>
                  <a:pt x="4374" y="108745"/>
                </a:lnTo>
                <a:lnTo>
                  <a:pt x="4559" y="113454"/>
                </a:lnTo>
                <a:lnTo>
                  <a:pt x="4767" y="123767"/>
                </a:lnTo>
                <a:lnTo>
                  <a:pt x="4925" y="161247"/>
                </a:lnTo>
                <a:lnTo>
                  <a:pt x="5880" y="165601"/>
                </a:lnTo>
                <a:lnTo>
                  <a:pt x="9481" y="172978"/>
                </a:lnTo>
                <a:lnTo>
                  <a:pt x="12313" y="177936"/>
                </a:lnTo>
                <a:lnTo>
                  <a:pt x="19161" y="185502"/>
                </a:lnTo>
                <a:lnTo>
                  <a:pt x="20780" y="187221"/>
                </a:lnTo>
                <a:lnTo>
                  <a:pt x="22166" y="187679"/>
                </a:lnTo>
                <a:lnTo>
                  <a:pt x="28691" y="188415"/>
                </a:lnTo>
                <a:lnTo>
                  <a:pt x="34814" y="188560"/>
                </a:lnTo>
                <a:lnTo>
                  <a:pt x="37915" y="188585"/>
                </a:lnTo>
                <a:lnTo>
                  <a:pt x="43386" y="184042"/>
                </a:lnTo>
                <a:lnTo>
                  <a:pt x="45808" y="182702"/>
                </a:lnTo>
                <a:lnTo>
                  <a:pt x="51039" y="181214"/>
                </a:lnTo>
                <a:lnTo>
                  <a:pt x="56539" y="178012"/>
                </a:lnTo>
                <a:lnTo>
                  <a:pt x="62158" y="173415"/>
                </a:lnTo>
                <a:lnTo>
                  <a:pt x="67831" y="168196"/>
                </a:lnTo>
                <a:lnTo>
                  <a:pt x="71630" y="165471"/>
                </a:lnTo>
                <a:lnTo>
                  <a:pt x="76067" y="162702"/>
                </a:lnTo>
                <a:lnTo>
                  <a:pt x="80930" y="159903"/>
                </a:lnTo>
                <a:lnTo>
                  <a:pt x="91414" y="154253"/>
                </a:lnTo>
                <a:lnTo>
                  <a:pt x="96876" y="151413"/>
                </a:lnTo>
                <a:lnTo>
                  <a:pt x="101471" y="148567"/>
                </a:lnTo>
                <a:lnTo>
                  <a:pt x="105486" y="145718"/>
                </a:lnTo>
                <a:lnTo>
                  <a:pt x="109116" y="142865"/>
                </a:lnTo>
                <a:lnTo>
                  <a:pt x="113440" y="140964"/>
                </a:lnTo>
                <a:lnTo>
                  <a:pt x="118228" y="139696"/>
                </a:lnTo>
                <a:lnTo>
                  <a:pt x="123326" y="138851"/>
                </a:lnTo>
                <a:lnTo>
                  <a:pt x="128628" y="137335"/>
                </a:lnTo>
                <a:lnTo>
                  <a:pt x="134069" y="135372"/>
                </a:lnTo>
                <a:lnTo>
                  <a:pt x="139601" y="133111"/>
                </a:lnTo>
                <a:lnTo>
                  <a:pt x="144241" y="131603"/>
                </a:lnTo>
                <a:lnTo>
                  <a:pt x="148287" y="130598"/>
                </a:lnTo>
                <a:lnTo>
                  <a:pt x="151937" y="129928"/>
                </a:lnTo>
                <a:lnTo>
                  <a:pt x="156276" y="129482"/>
                </a:lnTo>
                <a:lnTo>
                  <a:pt x="161073" y="129184"/>
                </a:lnTo>
                <a:lnTo>
                  <a:pt x="166176" y="128985"/>
                </a:lnTo>
                <a:lnTo>
                  <a:pt x="171483" y="129806"/>
                </a:lnTo>
                <a:lnTo>
                  <a:pt x="176926" y="131305"/>
                </a:lnTo>
                <a:lnTo>
                  <a:pt x="182460" y="133257"/>
                </a:lnTo>
                <a:lnTo>
                  <a:pt x="187101" y="134558"/>
                </a:lnTo>
                <a:lnTo>
                  <a:pt x="191148" y="135425"/>
                </a:lnTo>
                <a:lnTo>
                  <a:pt x="194798" y="136004"/>
                </a:lnTo>
                <a:lnTo>
                  <a:pt x="201395" y="139187"/>
                </a:lnTo>
                <a:lnTo>
                  <a:pt x="207501" y="143776"/>
                </a:lnTo>
                <a:lnTo>
                  <a:pt x="213390" y="148991"/>
                </a:lnTo>
                <a:lnTo>
                  <a:pt x="219183" y="154484"/>
                </a:lnTo>
                <a:lnTo>
                  <a:pt x="222061" y="157282"/>
                </a:lnTo>
                <a:lnTo>
                  <a:pt x="223980" y="160100"/>
                </a:lnTo>
                <a:lnTo>
                  <a:pt x="226111" y="165771"/>
                </a:lnTo>
                <a:lnTo>
                  <a:pt x="227059" y="174006"/>
                </a:lnTo>
                <a:lnTo>
                  <a:pt x="227480" y="183064"/>
                </a:lnTo>
                <a:lnTo>
                  <a:pt x="227667" y="190265"/>
                </a:lnTo>
                <a:lnTo>
                  <a:pt x="227772" y="204224"/>
                </a:lnTo>
                <a:lnTo>
                  <a:pt x="226835" y="208540"/>
                </a:lnTo>
                <a:lnTo>
                  <a:pt x="223253" y="215875"/>
                </a:lnTo>
                <a:lnTo>
                  <a:pt x="218486" y="224850"/>
                </a:lnTo>
                <a:lnTo>
                  <a:pt x="213192" y="234236"/>
                </a:lnTo>
                <a:lnTo>
                  <a:pt x="207665" y="241583"/>
                </a:lnTo>
                <a:lnTo>
                  <a:pt x="203904" y="244876"/>
                </a:lnTo>
                <a:lnTo>
                  <a:pt x="199493" y="248023"/>
                </a:lnTo>
                <a:lnTo>
                  <a:pt x="194647" y="251074"/>
                </a:lnTo>
                <a:lnTo>
                  <a:pt x="189511" y="255013"/>
                </a:lnTo>
                <a:lnTo>
                  <a:pt x="184182" y="259544"/>
                </a:lnTo>
                <a:lnTo>
                  <a:pt x="174134" y="268706"/>
                </a:lnTo>
                <a:lnTo>
                  <a:pt x="166493" y="275953"/>
                </a:lnTo>
                <a:lnTo>
                  <a:pt x="162169" y="279219"/>
                </a:lnTo>
                <a:lnTo>
                  <a:pt x="157382" y="282348"/>
                </a:lnTo>
                <a:lnTo>
                  <a:pt x="152285" y="285387"/>
                </a:lnTo>
                <a:lnTo>
                  <a:pt x="147935" y="288366"/>
                </a:lnTo>
                <a:lnTo>
                  <a:pt x="144082" y="291304"/>
                </a:lnTo>
                <a:lnTo>
                  <a:pt x="140561" y="294216"/>
                </a:lnTo>
                <a:lnTo>
                  <a:pt x="136309" y="296156"/>
                </a:lnTo>
                <a:lnTo>
                  <a:pt x="131569" y="297450"/>
                </a:lnTo>
                <a:lnTo>
                  <a:pt x="126505" y="298313"/>
                </a:lnTo>
                <a:lnTo>
                  <a:pt x="122175" y="298888"/>
                </a:lnTo>
                <a:lnTo>
                  <a:pt x="118336" y="299272"/>
                </a:lnTo>
                <a:lnTo>
                  <a:pt x="114825" y="299527"/>
                </a:lnTo>
                <a:lnTo>
                  <a:pt x="111531" y="300650"/>
                </a:lnTo>
                <a:lnTo>
                  <a:pt x="105332" y="304437"/>
                </a:lnTo>
                <a:lnTo>
                  <a:pt x="101393" y="305829"/>
                </a:lnTo>
                <a:lnTo>
                  <a:pt x="96862" y="306756"/>
                </a:lnTo>
                <a:lnTo>
                  <a:pt x="85004" y="308244"/>
                </a:lnTo>
                <a:lnTo>
                  <a:pt x="78399" y="308502"/>
                </a:lnTo>
                <a:lnTo>
                  <a:pt x="75817" y="307586"/>
                </a:lnTo>
                <a:lnTo>
                  <a:pt x="70409" y="304028"/>
                </a:lnTo>
                <a:lnTo>
                  <a:pt x="64939" y="30003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7"/>
          <p:cNvSpPr/>
          <p:nvPr/>
        </p:nvSpPr>
        <p:spPr>
          <a:xfrm>
            <a:off x="4169559" y="4483417"/>
            <a:ext cx="273810" cy="265749"/>
          </a:xfrm>
          <a:custGeom>
            <a:avLst/>
            <a:gdLst/>
            <a:ahLst/>
            <a:cxnLst/>
            <a:rect l="0" t="0" r="0" b="0"/>
            <a:pathLst>
              <a:path w="273810" h="265749">
                <a:moveTo>
                  <a:pt x="50968" y="0"/>
                </a:moveTo>
                <a:lnTo>
                  <a:pt x="37876" y="0"/>
                </a:lnTo>
                <a:lnTo>
                  <a:pt x="36525" y="953"/>
                </a:lnTo>
                <a:lnTo>
                  <a:pt x="35625" y="2540"/>
                </a:lnTo>
                <a:lnTo>
                  <a:pt x="35024" y="4551"/>
                </a:lnTo>
                <a:lnTo>
                  <a:pt x="33671" y="5891"/>
                </a:lnTo>
                <a:lnTo>
                  <a:pt x="31817" y="6785"/>
                </a:lnTo>
                <a:lnTo>
                  <a:pt x="29628" y="7381"/>
                </a:lnTo>
                <a:lnTo>
                  <a:pt x="28169" y="8731"/>
                </a:lnTo>
                <a:lnTo>
                  <a:pt x="27196" y="10583"/>
                </a:lnTo>
                <a:lnTo>
                  <a:pt x="26548" y="12770"/>
                </a:lnTo>
                <a:lnTo>
                  <a:pt x="25827" y="20281"/>
                </a:lnTo>
                <a:lnTo>
                  <a:pt x="25634" y="24951"/>
                </a:lnTo>
                <a:lnTo>
                  <a:pt x="24554" y="29016"/>
                </a:lnTo>
                <a:lnTo>
                  <a:pt x="20813" y="36074"/>
                </a:lnTo>
                <a:lnTo>
                  <a:pt x="19435" y="40242"/>
                </a:lnTo>
                <a:lnTo>
                  <a:pt x="18516" y="44925"/>
                </a:lnTo>
                <a:lnTo>
                  <a:pt x="17904" y="49953"/>
                </a:lnTo>
                <a:lnTo>
                  <a:pt x="16542" y="55209"/>
                </a:lnTo>
                <a:lnTo>
                  <a:pt x="14682" y="60619"/>
                </a:lnTo>
                <a:lnTo>
                  <a:pt x="12491" y="66130"/>
                </a:lnTo>
                <a:lnTo>
                  <a:pt x="10076" y="71709"/>
                </a:lnTo>
                <a:lnTo>
                  <a:pt x="4854" y="82988"/>
                </a:lnTo>
                <a:lnTo>
                  <a:pt x="3080" y="88663"/>
                </a:lnTo>
                <a:lnTo>
                  <a:pt x="1898" y="94352"/>
                </a:lnTo>
                <a:lnTo>
                  <a:pt x="1110" y="100048"/>
                </a:lnTo>
                <a:lnTo>
                  <a:pt x="584" y="104799"/>
                </a:lnTo>
                <a:lnTo>
                  <a:pt x="0" y="112617"/>
                </a:lnTo>
                <a:lnTo>
                  <a:pt x="797" y="116988"/>
                </a:lnTo>
                <a:lnTo>
                  <a:pt x="2281" y="121807"/>
                </a:lnTo>
                <a:lnTo>
                  <a:pt x="4222" y="126925"/>
                </a:lnTo>
                <a:lnTo>
                  <a:pt x="5517" y="132242"/>
                </a:lnTo>
                <a:lnTo>
                  <a:pt x="6380" y="137691"/>
                </a:lnTo>
                <a:lnTo>
                  <a:pt x="6955" y="143229"/>
                </a:lnTo>
                <a:lnTo>
                  <a:pt x="8291" y="148826"/>
                </a:lnTo>
                <a:lnTo>
                  <a:pt x="10134" y="154463"/>
                </a:lnTo>
                <a:lnTo>
                  <a:pt x="12315" y="160125"/>
                </a:lnTo>
                <a:lnTo>
                  <a:pt x="13770" y="164852"/>
                </a:lnTo>
                <a:lnTo>
                  <a:pt x="15385" y="172646"/>
                </a:lnTo>
                <a:lnTo>
                  <a:pt x="15816" y="177009"/>
                </a:lnTo>
                <a:lnTo>
                  <a:pt x="16104" y="181824"/>
                </a:lnTo>
                <a:lnTo>
                  <a:pt x="16295" y="186939"/>
                </a:lnTo>
                <a:lnTo>
                  <a:pt x="17375" y="191301"/>
                </a:lnTo>
                <a:lnTo>
                  <a:pt x="22494" y="201991"/>
                </a:lnTo>
                <a:lnTo>
                  <a:pt x="24025" y="208201"/>
                </a:lnTo>
                <a:lnTo>
                  <a:pt x="25386" y="212143"/>
                </a:lnTo>
                <a:lnTo>
                  <a:pt x="27246" y="216677"/>
                </a:lnTo>
                <a:lnTo>
                  <a:pt x="29438" y="221604"/>
                </a:lnTo>
                <a:lnTo>
                  <a:pt x="31853" y="224889"/>
                </a:lnTo>
                <a:lnTo>
                  <a:pt x="34414" y="227078"/>
                </a:lnTo>
                <a:lnTo>
                  <a:pt x="39801" y="230463"/>
                </a:lnTo>
                <a:lnTo>
                  <a:pt x="48188" y="237725"/>
                </a:lnTo>
                <a:lnTo>
                  <a:pt x="53860" y="243133"/>
                </a:lnTo>
                <a:lnTo>
                  <a:pt x="62096" y="248711"/>
                </a:lnTo>
                <a:lnTo>
                  <a:pt x="66959" y="251533"/>
                </a:lnTo>
                <a:lnTo>
                  <a:pt x="72106" y="253414"/>
                </a:lnTo>
                <a:lnTo>
                  <a:pt x="77443" y="254667"/>
                </a:lnTo>
                <a:lnTo>
                  <a:pt x="82905" y="255503"/>
                </a:lnTo>
                <a:lnTo>
                  <a:pt x="87500" y="256061"/>
                </a:lnTo>
                <a:lnTo>
                  <a:pt x="95144" y="256680"/>
                </a:lnTo>
                <a:lnTo>
                  <a:pt x="99469" y="256845"/>
                </a:lnTo>
                <a:lnTo>
                  <a:pt x="114657" y="257077"/>
                </a:lnTo>
                <a:lnTo>
                  <a:pt x="125629" y="257132"/>
                </a:lnTo>
                <a:lnTo>
                  <a:pt x="130270" y="256194"/>
                </a:lnTo>
                <a:lnTo>
                  <a:pt x="137966" y="252612"/>
                </a:lnTo>
                <a:lnTo>
                  <a:pt x="143256" y="251275"/>
                </a:lnTo>
                <a:lnTo>
                  <a:pt x="149641" y="250384"/>
                </a:lnTo>
                <a:lnTo>
                  <a:pt x="156755" y="249790"/>
                </a:lnTo>
                <a:lnTo>
                  <a:pt x="162450" y="248442"/>
                </a:lnTo>
                <a:lnTo>
                  <a:pt x="167199" y="246591"/>
                </a:lnTo>
                <a:lnTo>
                  <a:pt x="175969" y="241993"/>
                </a:lnTo>
                <a:lnTo>
                  <a:pt x="219644" y="219993"/>
                </a:lnTo>
                <a:lnTo>
                  <a:pt x="224379" y="217147"/>
                </a:lnTo>
                <a:lnTo>
                  <a:pt x="232179" y="211445"/>
                </a:lnTo>
                <a:lnTo>
                  <a:pt x="238821" y="205735"/>
                </a:lnTo>
                <a:lnTo>
                  <a:pt x="244949" y="200023"/>
                </a:lnTo>
                <a:lnTo>
                  <a:pt x="250846" y="194309"/>
                </a:lnTo>
                <a:lnTo>
                  <a:pt x="256643" y="186055"/>
                </a:lnTo>
                <a:lnTo>
                  <a:pt x="259522" y="181187"/>
                </a:lnTo>
                <a:lnTo>
                  <a:pt x="265261" y="173237"/>
                </a:lnTo>
                <a:lnTo>
                  <a:pt x="272156" y="164924"/>
                </a:lnTo>
                <a:lnTo>
                  <a:pt x="272722" y="163289"/>
                </a:lnTo>
                <a:lnTo>
                  <a:pt x="273518" y="156438"/>
                </a:lnTo>
                <a:lnTo>
                  <a:pt x="273753" y="148375"/>
                </a:lnTo>
                <a:lnTo>
                  <a:pt x="273809" y="142780"/>
                </a:lnTo>
                <a:lnTo>
                  <a:pt x="272871" y="139954"/>
                </a:lnTo>
                <a:lnTo>
                  <a:pt x="269289" y="134275"/>
                </a:lnTo>
                <a:lnTo>
                  <a:pt x="267000" y="132379"/>
                </a:lnTo>
                <a:lnTo>
                  <a:pt x="264522" y="131115"/>
                </a:lnTo>
                <a:lnTo>
                  <a:pt x="258252" y="129087"/>
                </a:lnTo>
                <a:lnTo>
                  <a:pt x="252615" y="124185"/>
                </a:lnTo>
                <a:lnTo>
                  <a:pt x="249217" y="122795"/>
                </a:lnTo>
                <a:lnTo>
                  <a:pt x="245046" y="121868"/>
                </a:lnTo>
                <a:lnTo>
                  <a:pt x="233767" y="120381"/>
                </a:lnTo>
                <a:lnTo>
                  <a:pt x="227145" y="122718"/>
                </a:lnTo>
                <a:lnTo>
                  <a:pt x="218804" y="125979"/>
                </a:lnTo>
                <a:lnTo>
                  <a:pt x="211922" y="127428"/>
                </a:lnTo>
                <a:lnTo>
                  <a:pt x="205688" y="128072"/>
                </a:lnTo>
                <a:lnTo>
                  <a:pt x="202692" y="128244"/>
                </a:lnTo>
                <a:lnTo>
                  <a:pt x="199742" y="129311"/>
                </a:lnTo>
                <a:lnTo>
                  <a:pt x="193925" y="133036"/>
                </a:lnTo>
                <a:lnTo>
                  <a:pt x="188164" y="137867"/>
                </a:lnTo>
                <a:lnTo>
                  <a:pt x="185295" y="140489"/>
                </a:lnTo>
                <a:lnTo>
                  <a:pt x="183382" y="143190"/>
                </a:lnTo>
                <a:lnTo>
                  <a:pt x="181256" y="148730"/>
                </a:lnTo>
                <a:lnTo>
                  <a:pt x="177771" y="154367"/>
                </a:lnTo>
                <a:lnTo>
                  <a:pt x="175509" y="157204"/>
                </a:lnTo>
                <a:lnTo>
                  <a:pt x="174000" y="160048"/>
                </a:lnTo>
                <a:lnTo>
                  <a:pt x="172324" y="165748"/>
                </a:lnTo>
                <a:lnTo>
                  <a:pt x="169039" y="171456"/>
                </a:lnTo>
                <a:lnTo>
                  <a:pt x="166830" y="174312"/>
                </a:lnTo>
                <a:lnTo>
                  <a:pt x="165356" y="178120"/>
                </a:lnTo>
                <a:lnTo>
                  <a:pt x="164375" y="182564"/>
                </a:lnTo>
                <a:lnTo>
                  <a:pt x="163720" y="187432"/>
                </a:lnTo>
                <a:lnTo>
                  <a:pt x="163283" y="192582"/>
                </a:lnTo>
                <a:lnTo>
                  <a:pt x="162992" y="197920"/>
                </a:lnTo>
                <a:lnTo>
                  <a:pt x="162669" y="207980"/>
                </a:lnTo>
                <a:lnTo>
                  <a:pt x="162462" y="222199"/>
                </a:lnTo>
                <a:lnTo>
                  <a:pt x="162421" y="234179"/>
                </a:lnTo>
                <a:lnTo>
                  <a:pt x="163370" y="237082"/>
                </a:lnTo>
                <a:lnTo>
                  <a:pt x="166964" y="242848"/>
                </a:lnTo>
                <a:lnTo>
                  <a:pt x="169197" y="248585"/>
                </a:lnTo>
                <a:lnTo>
                  <a:pt x="170878" y="256672"/>
                </a:lnTo>
                <a:lnTo>
                  <a:pt x="170974" y="264512"/>
                </a:lnTo>
                <a:lnTo>
                  <a:pt x="171929" y="264924"/>
                </a:lnTo>
                <a:lnTo>
                  <a:pt x="179556" y="26574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48"/>
          <p:cNvSpPr/>
          <p:nvPr/>
        </p:nvSpPr>
        <p:spPr>
          <a:xfrm>
            <a:off x="5223509" y="5076228"/>
            <a:ext cx="180024" cy="221577"/>
          </a:xfrm>
          <a:custGeom>
            <a:avLst/>
            <a:gdLst/>
            <a:ahLst/>
            <a:cxnLst/>
            <a:rect l="0" t="0" r="0" b="0"/>
            <a:pathLst>
              <a:path w="180024" h="221577">
                <a:moveTo>
                  <a:pt x="0" y="58699"/>
                </a:moveTo>
                <a:lnTo>
                  <a:pt x="4552" y="58699"/>
                </a:lnTo>
                <a:lnTo>
                  <a:pt x="5892" y="57747"/>
                </a:lnTo>
                <a:lnTo>
                  <a:pt x="6786" y="56159"/>
                </a:lnTo>
                <a:lnTo>
                  <a:pt x="7382" y="54149"/>
                </a:lnTo>
                <a:lnTo>
                  <a:pt x="9684" y="52808"/>
                </a:lnTo>
                <a:lnTo>
                  <a:pt x="13124" y="51914"/>
                </a:lnTo>
                <a:lnTo>
                  <a:pt x="17322" y="51318"/>
                </a:lnTo>
                <a:lnTo>
                  <a:pt x="21073" y="49969"/>
                </a:lnTo>
                <a:lnTo>
                  <a:pt x="24527" y="48116"/>
                </a:lnTo>
                <a:lnTo>
                  <a:pt x="27781" y="45929"/>
                </a:lnTo>
                <a:lnTo>
                  <a:pt x="30903" y="43518"/>
                </a:lnTo>
                <a:lnTo>
                  <a:pt x="33937" y="40959"/>
                </a:lnTo>
                <a:lnTo>
                  <a:pt x="36913" y="38300"/>
                </a:lnTo>
                <a:lnTo>
                  <a:pt x="39849" y="36527"/>
                </a:lnTo>
                <a:lnTo>
                  <a:pt x="42758" y="35345"/>
                </a:lnTo>
                <a:lnTo>
                  <a:pt x="45651" y="34558"/>
                </a:lnTo>
                <a:lnTo>
                  <a:pt x="48531" y="33079"/>
                </a:lnTo>
                <a:lnTo>
                  <a:pt x="51405" y="31142"/>
                </a:lnTo>
                <a:lnTo>
                  <a:pt x="54272" y="28898"/>
                </a:lnTo>
                <a:lnTo>
                  <a:pt x="57136" y="26449"/>
                </a:lnTo>
                <a:lnTo>
                  <a:pt x="59999" y="23864"/>
                </a:lnTo>
                <a:lnTo>
                  <a:pt x="62860" y="21188"/>
                </a:lnTo>
                <a:lnTo>
                  <a:pt x="65719" y="19404"/>
                </a:lnTo>
                <a:lnTo>
                  <a:pt x="68578" y="18215"/>
                </a:lnTo>
                <a:lnTo>
                  <a:pt x="71436" y="17423"/>
                </a:lnTo>
                <a:lnTo>
                  <a:pt x="74294" y="15941"/>
                </a:lnTo>
                <a:lnTo>
                  <a:pt x="77153" y="14001"/>
                </a:lnTo>
                <a:lnTo>
                  <a:pt x="80010" y="11756"/>
                </a:lnTo>
                <a:lnTo>
                  <a:pt x="82868" y="10258"/>
                </a:lnTo>
                <a:lnTo>
                  <a:pt x="85725" y="9260"/>
                </a:lnTo>
                <a:lnTo>
                  <a:pt x="88583" y="8594"/>
                </a:lnTo>
                <a:lnTo>
                  <a:pt x="91441" y="7199"/>
                </a:lnTo>
                <a:lnTo>
                  <a:pt x="94298" y="5316"/>
                </a:lnTo>
                <a:lnTo>
                  <a:pt x="97155" y="3108"/>
                </a:lnTo>
                <a:lnTo>
                  <a:pt x="100013" y="1636"/>
                </a:lnTo>
                <a:lnTo>
                  <a:pt x="102870" y="654"/>
                </a:lnTo>
                <a:lnTo>
                  <a:pt x="105728" y="0"/>
                </a:lnTo>
                <a:lnTo>
                  <a:pt x="108586" y="517"/>
                </a:lnTo>
                <a:lnTo>
                  <a:pt x="111443" y="1813"/>
                </a:lnTo>
                <a:lnTo>
                  <a:pt x="118322" y="6187"/>
                </a:lnTo>
                <a:lnTo>
                  <a:pt x="121803" y="9325"/>
                </a:lnTo>
                <a:lnTo>
                  <a:pt x="124065" y="11496"/>
                </a:lnTo>
                <a:lnTo>
                  <a:pt x="125573" y="13895"/>
                </a:lnTo>
                <a:lnTo>
                  <a:pt x="127248" y="19101"/>
                </a:lnTo>
                <a:lnTo>
                  <a:pt x="130532" y="24590"/>
                </a:lnTo>
                <a:lnTo>
                  <a:pt x="132742" y="27387"/>
                </a:lnTo>
                <a:lnTo>
                  <a:pt x="134215" y="30204"/>
                </a:lnTo>
                <a:lnTo>
                  <a:pt x="135851" y="35875"/>
                </a:lnTo>
                <a:lnTo>
                  <a:pt x="137240" y="39673"/>
                </a:lnTo>
                <a:lnTo>
                  <a:pt x="139119" y="44110"/>
                </a:lnTo>
                <a:lnTo>
                  <a:pt x="141323" y="48973"/>
                </a:lnTo>
                <a:lnTo>
                  <a:pt x="142794" y="53168"/>
                </a:lnTo>
                <a:lnTo>
                  <a:pt x="143773" y="56916"/>
                </a:lnTo>
                <a:lnTo>
                  <a:pt x="144426" y="60368"/>
                </a:lnTo>
                <a:lnTo>
                  <a:pt x="144862" y="64574"/>
                </a:lnTo>
                <a:lnTo>
                  <a:pt x="145152" y="69283"/>
                </a:lnTo>
                <a:lnTo>
                  <a:pt x="145347" y="74328"/>
                </a:lnTo>
                <a:lnTo>
                  <a:pt x="146427" y="79596"/>
                </a:lnTo>
                <a:lnTo>
                  <a:pt x="148101" y="85013"/>
                </a:lnTo>
                <a:lnTo>
                  <a:pt x="150169" y="90529"/>
                </a:lnTo>
                <a:lnTo>
                  <a:pt x="151548" y="96112"/>
                </a:lnTo>
                <a:lnTo>
                  <a:pt x="152467" y="101738"/>
                </a:lnTo>
                <a:lnTo>
                  <a:pt x="153080" y="107395"/>
                </a:lnTo>
                <a:lnTo>
                  <a:pt x="153489" y="113070"/>
                </a:lnTo>
                <a:lnTo>
                  <a:pt x="153761" y="118759"/>
                </a:lnTo>
                <a:lnTo>
                  <a:pt x="154144" y="133327"/>
                </a:lnTo>
                <a:lnTo>
                  <a:pt x="154198" y="137026"/>
                </a:lnTo>
                <a:lnTo>
                  <a:pt x="155186" y="141397"/>
                </a:lnTo>
                <a:lnTo>
                  <a:pt x="156798" y="146216"/>
                </a:lnTo>
                <a:lnTo>
                  <a:pt x="158825" y="151334"/>
                </a:lnTo>
                <a:lnTo>
                  <a:pt x="160175" y="156651"/>
                </a:lnTo>
                <a:lnTo>
                  <a:pt x="161077" y="162100"/>
                </a:lnTo>
                <a:lnTo>
                  <a:pt x="161677" y="167638"/>
                </a:lnTo>
                <a:lnTo>
                  <a:pt x="162077" y="172283"/>
                </a:lnTo>
                <a:lnTo>
                  <a:pt x="162344" y="176332"/>
                </a:lnTo>
                <a:lnTo>
                  <a:pt x="162641" y="183370"/>
                </a:lnTo>
                <a:lnTo>
                  <a:pt x="162808" y="192688"/>
                </a:lnTo>
                <a:lnTo>
                  <a:pt x="162847" y="198577"/>
                </a:lnTo>
                <a:lnTo>
                  <a:pt x="163810" y="200529"/>
                </a:lnTo>
                <a:lnTo>
                  <a:pt x="165404" y="201830"/>
                </a:lnTo>
                <a:lnTo>
                  <a:pt x="167420" y="202697"/>
                </a:lnTo>
                <a:lnTo>
                  <a:pt x="168763" y="204227"/>
                </a:lnTo>
                <a:lnTo>
                  <a:pt x="169659" y="206201"/>
                </a:lnTo>
                <a:lnTo>
                  <a:pt x="170256" y="208469"/>
                </a:lnTo>
                <a:lnTo>
                  <a:pt x="171607" y="209980"/>
                </a:lnTo>
                <a:lnTo>
                  <a:pt x="173460" y="210989"/>
                </a:lnTo>
                <a:lnTo>
                  <a:pt x="175647" y="211660"/>
                </a:lnTo>
                <a:lnTo>
                  <a:pt x="177106" y="213061"/>
                </a:lnTo>
                <a:lnTo>
                  <a:pt x="178078" y="214947"/>
                </a:lnTo>
                <a:lnTo>
                  <a:pt x="180023" y="221576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49"/>
          <p:cNvSpPr/>
          <p:nvPr/>
        </p:nvSpPr>
        <p:spPr>
          <a:xfrm>
            <a:off x="5257800" y="5152072"/>
            <a:ext cx="188596" cy="68581"/>
          </a:xfrm>
          <a:custGeom>
            <a:avLst/>
            <a:gdLst/>
            <a:ahLst/>
            <a:cxnLst/>
            <a:rect l="0" t="0" r="0" b="0"/>
            <a:pathLst>
              <a:path w="188596" h="68581">
                <a:moveTo>
                  <a:pt x="0" y="68580"/>
                </a:moveTo>
                <a:lnTo>
                  <a:pt x="4550" y="68580"/>
                </a:lnTo>
                <a:lnTo>
                  <a:pt x="6843" y="67628"/>
                </a:lnTo>
                <a:lnTo>
                  <a:pt x="9325" y="66040"/>
                </a:lnTo>
                <a:lnTo>
                  <a:pt x="11931" y="64030"/>
                </a:lnTo>
                <a:lnTo>
                  <a:pt x="14621" y="62689"/>
                </a:lnTo>
                <a:lnTo>
                  <a:pt x="20151" y="61199"/>
                </a:lnTo>
                <a:lnTo>
                  <a:pt x="22959" y="59850"/>
                </a:lnTo>
                <a:lnTo>
                  <a:pt x="25784" y="57997"/>
                </a:lnTo>
                <a:lnTo>
                  <a:pt x="28619" y="55810"/>
                </a:lnTo>
                <a:lnTo>
                  <a:pt x="32414" y="53399"/>
                </a:lnTo>
                <a:lnTo>
                  <a:pt x="36849" y="50840"/>
                </a:lnTo>
                <a:lnTo>
                  <a:pt x="41711" y="48181"/>
                </a:lnTo>
                <a:lnTo>
                  <a:pt x="45904" y="45455"/>
                </a:lnTo>
                <a:lnTo>
                  <a:pt x="49653" y="42686"/>
                </a:lnTo>
                <a:lnTo>
                  <a:pt x="53105" y="39888"/>
                </a:lnTo>
                <a:lnTo>
                  <a:pt x="57310" y="38022"/>
                </a:lnTo>
                <a:lnTo>
                  <a:pt x="62019" y="36778"/>
                </a:lnTo>
                <a:lnTo>
                  <a:pt x="67064" y="35949"/>
                </a:lnTo>
                <a:lnTo>
                  <a:pt x="72332" y="34443"/>
                </a:lnTo>
                <a:lnTo>
                  <a:pt x="77749" y="32487"/>
                </a:lnTo>
                <a:lnTo>
                  <a:pt x="83264" y="30231"/>
                </a:lnTo>
                <a:lnTo>
                  <a:pt x="88847" y="27774"/>
                </a:lnTo>
                <a:lnTo>
                  <a:pt x="100130" y="22504"/>
                </a:lnTo>
                <a:lnTo>
                  <a:pt x="134313" y="5684"/>
                </a:lnTo>
                <a:lnTo>
                  <a:pt x="140024" y="3789"/>
                </a:lnTo>
                <a:lnTo>
                  <a:pt x="145737" y="2526"/>
                </a:lnTo>
                <a:lnTo>
                  <a:pt x="151450" y="1684"/>
                </a:lnTo>
                <a:lnTo>
                  <a:pt x="156212" y="1123"/>
                </a:lnTo>
                <a:lnTo>
                  <a:pt x="160338" y="749"/>
                </a:lnTo>
                <a:lnTo>
                  <a:pt x="164042" y="499"/>
                </a:lnTo>
                <a:lnTo>
                  <a:pt x="167464" y="333"/>
                </a:lnTo>
                <a:lnTo>
                  <a:pt x="173806" y="148"/>
                </a:lnTo>
                <a:lnTo>
                  <a:pt x="188595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50"/>
          <p:cNvSpPr/>
          <p:nvPr/>
        </p:nvSpPr>
        <p:spPr>
          <a:xfrm>
            <a:off x="2806169" y="5152190"/>
            <a:ext cx="188492" cy="179906"/>
          </a:xfrm>
          <a:custGeom>
            <a:avLst/>
            <a:gdLst/>
            <a:ahLst/>
            <a:cxnLst/>
            <a:rect l="0" t="0" r="0" b="0"/>
            <a:pathLst>
              <a:path w="188492" h="179906">
                <a:moveTo>
                  <a:pt x="8468" y="94180"/>
                </a:moveTo>
                <a:lnTo>
                  <a:pt x="1087" y="94180"/>
                </a:lnTo>
                <a:lnTo>
                  <a:pt x="690" y="93227"/>
                </a:lnTo>
                <a:lnTo>
                  <a:pt x="131" y="88288"/>
                </a:lnTo>
                <a:lnTo>
                  <a:pt x="0" y="86799"/>
                </a:lnTo>
                <a:lnTo>
                  <a:pt x="918" y="86401"/>
                </a:lnTo>
                <a:lnTo>
                  <a:pt x="4477" y="85960"/>
                </a:lnTo>
                <a:lnTo>
                  <a:pt x="5808" y="84890"/>
                </a:lnTo>
                <a:lnTo>
                  <a:pt x="6694" y="83224"/>
                </a:lnTo>
                <a:lnTo>
                  <a:pt x="7286" y="81161"/>
                </a:lnTo>
                <a:lnTo>
                  <a:pt x="8632" y="79786"/>
                </a:lnTo>
                <a:lnTo>
                  <a:pt x="10482" y="78868"/>
                </a:lnTo>
                <a:lnTo>
                  <a:pt x="12668" y="78257"/>
                </a:lnTo>
                <a:lnTo>
                  <a:pt x="17637" y="75038"/>
                </a:lnTo>
                <a:lnTo>
                  <a:pt x="23021" y="70432"/>
                </a:lnTo>
                <a:lnTo>
                  <a:pt x="28588" y="65210"/>
                </a:lnTo>
                <a:lnTo>
                  <a:pt x="42774" y="51265"/>
                </a:lnTo>
                <a:lnTo>
                  <a:pt x="70142" y="23931"/>
                </a:lnTo>
                <a:lnTo>
                  <a:pt x="74349" y="20677"/>
                </a:lnTo>
                <a:lnTo>
                  <a:pt x="79059" y="17556"/>
                </a:lnTo>
                <a:lnTo>
                  <a:pt x="84104" y="14522"/>
                </a:lnTo>
                <a:lnTo>
                  <a:pt x="88419" y="12500"/>
                </a:lnTo>
                <a:lnTo>
                  <a:pt x="92249" y="11151"/>
                </a:lnTo>
                <a:lnTo>
                  <a:pt x="95755" y="10253"/>
                </a:lnTo>
                <a:lnTo>
                  <a:pt x="99044" y="8701"/>
                </a:lnTo>
                <a:lnTo>
                  <a:pt x="102189" y="6714"/>
                </a:lnTo>
                <a:lnTo>
                  <a:pt x="105239" y="4437"/>
                </a:lnTo>
                <a:lnTo>
                  <a:pt x="108225" y="2918"/>
                </a:lnTo>
                <a:lnTo>
                  <a:pt x="114082" y="1231"/>
                </a:lnTo>
                <a:lnTo>
                  <a:pt x="117930" y="781"/>
                </a:lnTo>
                <a:lnTo>
                  <a:pt x="122400" y="482"/>
                </a:lnTo>
                <a:lnTo>
                  <a:pt x="134161" y="0"/>
                </a:lnTo>
                <a:lnTo>
                  <a:pt x="135126" y="913"/>
                </a:lnTo>
                <a:lnTo>
                  <a:pt x="135769" y="2475"/>
                </a:lnTo>
                <a:lnTo>
                  <a:pt x="136198" y="4468"/>
                </a:lnTo>
                <a:lnTo>
                  <a:pt x="137436" y="5797"/>
                </a:lnTo>
                <a:lnTo>
                  <a:pt x="139214" y="6683"/>
                </a:lnTo>
                <a:lnTo>
                  <a:pt x="141352" y="7274"/>
                </a:lnTo>
                <a:lnTo>
                  <a:pt x="143730" y="9572"/>
                </a:lnTo>
                <a:lnTo>
                  <a:pt x="146268" y="13010"/>
                </a:lnTo>
                <a:lnTo>
                  <a:pt x="148912" y="17206"/>
                </a:lnTo>
                <a:lnTo>
                  <a:pt x="150675" y="20957"/>
                </a:lnTo>
                <a:lnTo>
                  <a:pt x="151850" y="24409"/>
                </a:lnTo>
                <a:lnTo>
                  <a:pt x="152634" y="27664"/>
                </a:lnTo>
                <a:lnTo>
                  <a:pt x="153156" y="31738"/>
                </a:lnTo>
                <a:lnTo>
                  <a:pt x="153504" y="36360"/>
                </a:lnTo>
                <a:lnTo>
                  <a:pt x="153891" y="45622"/>
                </a:lnTo>
                <a:lnTo>
                  <a:pt x="154109" y="56192"/>
                </a:lnTo>
                <a:lnTo>
                  <a:pt x="154197" y="87240"/>
                </a:lnTo>
                <a:lnTo>
                  <a:pt x="155151" y="91458"/>
                </a:lnTo>
                <a:lnTo>
                  <a:pt x="156739" y="96176"/>
                </a:lnTo>
                <a:lnTo>
                  <a:pt x="158750" y="101225"/>
                </a:lnTo>
                <a:lnTo>
                  <a:pt x="160091" y="105544"/>
                </a:lnTo>
                <a:lnTo>
                  <a:pt x="160985" y="109376"/>
                </a:lnTo>
                <a:lnTo>
                  <a:pt x="161581" y="112883"/>
                </a:lnTo>
                <a:lnTo>
                  <a:pt x="161978" y="116173"/>
                </a:lnTo>
                <a:lnTo>
                  <a:pt x="162243" y="119320"/>
                </a:lnTo>
                <a:lnTo>
                  <a:pt x="162420" y="122370"/>
                </a:lnTo>
                <a:lnTo>
                  <a:pt x="162616" y="128298"/>
                </a:lnTo>
                <a:lnTo>
                  <a:pt x="162668" y="131213"/>
                </a:lnTo>
                <a:lnTo>
                  <a:pt x="163656" y="134109"/>
                </a:lnTo>
                <a:lnTo>
                  <a:pt x="165266" y="136991"/>
                </a:lnTo>
                <a:lnTo>
                  <a:pt x="167293" y="139866"/>
                </a:lnTo>
                <a:lnTo>
                  <a:pt x="168644" y="142735"/>
                </a:lnTo>
                <a:lnTo>
                  <a:pt x="169544" y="145599"/>
                </a:lnTo>
                <a:lnTo>
                  <a:pt x="170145" y="148462"/>
                </a:lnTo>
                <a:lnTo>
                  <a:pt x="170545" y="151323"/>
                </a:lnTo>
                <a:lnTo>
                  <a:pt x="170812" y="154183"/>
                </a:lnTo>
                <a:lnTo>
                  <a:pt x="170990" y="157042"/>
                </a:lnTo>
                <a:lnTo>
                  <a:pt x="172061" y="158948"/>
                </a:lnTo>
                <a:lnTo>
                  <a:pt x="173727" y="160218"/>
                </a:lnTo>
                <a:lnTo>
                  <a:pt x="175791" y="161065"/>
                </a:lnTo>
                <a:lnTo>
                  <a:pt x="177167" y="162583"/>
                </a:lnTo>
                <a:lnTo>
                  <a:pt x="178084" y="164547"/>
                </a:lnTo>
                <a:lnTo>
                  <a:pt x="179556" y="169992"/>
                </a:lnTo>
                <a:lnTo>
                  <a:pt x="179811" y="175486"/>
                </a:lnTo>
                <a:lnTo>
                  <a:pt x="179909" y="179517"/>
                </a:lnTo>
                <a:lnTo>
                  <a:pt x="182454" y="179732"/>
                </a:lnTo>
                <a:lnTo>
                  <a:pt x="188491" y="17990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51"/>
          <p:cNvSpPr/>
          <p:nvPr/>
        </p:nvSpPr>
        <p:spPr>
          <a:xfrm>
            <a:off x="2857852" y="5194935"/>
            <a:ext cx="179671" cy="85726"/>
          </a:xfrm>
          <a:custGeom>
            <a:avLst/>
            <a:gdLst/>
            <a:ahLst/>
            <a:cxnLst/>
            <a:rect l="0" t="0" r="0" b="0"/>
            <a:pathLst>
              <a:path w="179671" h="85726">
                <a:moveTo>
                  <a:pt x="8220" y="85725"/>
                </a:moveTo>
                <a:lnTo>
                  <a:pt x="3669" y="85725"/>
                </a:lnTo>
                <a:lnTo>
                  <a:pt x="2328" y="84772"/>
                </a:lnTo>
                <a:lnTo>
                  <a:pt x="1435" y="83185"/>
                </a:lnTo>
                <a:lnTo>
                  <a:pt x="0" y="78343"/>
                </a:lnTo>
                <a:lnTo>
                  <a:pt x="835" y="77947"/>
                </a:lnTo>
                <a:lnTo>
                  <a:pt x="4303" y="77505"/>
                </a:lnTo>
                <a:lnTo>
                  <a:pt x="6561" y="76435"/>
                </a:lnTo>
                <a:lnTo>
                  <a:pt x="9019" y="74769"/>
                </a:lnTo>
                <a:lnTo>
                  <a:pt x="11610" y="72706"/>
                </a:lnTo>
                <a:lnTo>
                  <a:pt x="14290" y="71331"/>
                </a:lnTo>
                <a:lnTo>
                  <a:pt x="19808" y="69802"/>
                </a:lnTo>
                <a:lnTo>
                  <a:pt x="23565" y="68442"/>
                </a:lnTo>
                <a:lnTo>
                  <a:pt x="27975" y="66583"/>
                </a:lnTo>
                <a:lnTo>
                  <a:pt x="39639" y="61306"/>
                </a:lnTo>
                <a:lnTo>
                  <a:pt x="66122" y="48189"/>
                </a:lnTo>
                <a:lnTo>
                  <a:pt x="70633" y="46414"/>
                </a:lnTo>
                <a:lnTo>
                  <a:pt x="74594" y="45230"/>
                </a:lnTo>
                <a:lnTo>
                  <a:pt x="78187" y="44441"/>
                </a:lnTo>
                <a:lnTo>
                  <a:pt x="82487" y="42962"/>
                </a:lnTo>
                <a:lnTo>
                  <a:pt x="87259" y="41024"/>
                </a:lnTo>
                <a:lnTo>
                  <a:pt x="92345" y="38779"/>
                </a:lnTo>
                <a:lnTo>
                  <a:pt x="103076" y="33745"/>
                </a:lnTo>
                <a:lnTo>
                  <a:pt x="108605" y="31069"/>
                </a:lnTo>
                <a:lnTo>
                  <a:pt x="113243" y="28332"/>
                </a:lnTo>
                <a:lnTo>
                  <a:pt x="117288" y="25556"/>
                </a:lnTo>
                <a:lnTo>
                  <a:pt x="120937" y="22752"/>
                </a:lnTo>
                <a:lnTo>
                  <a:pt x="124322" y="20883"/>
                </a:lnTo>
                <a:lnTo>
                  <a:pt x="127532" y="19637"/>
                </a:lnTo>
                <a:lnTo>
                  <a:pt x="130623" y="18806"/>
                </a:lnTo>
                <a:lnTo>
                  <a:pt x="133637" y="17300"/>
                </a:lnTo>
                <a:lnTo>
                  <a:pt x="136599" y="15343"/>
                </a:lnTo>
                <a:lnTo>
                  <a:pt x="139526" y="13087"/>
                </a:lnTo>
                <a:lnTo>
                  <a:pt x="143382" y="11582"/>
                </a:lnTo>
                <a:lnTo>
                  <a:pt x="147858" y="10579"/>
                </a:lnTo>
                <a:lnTo>
                  <a:pt x="152747" y="9910"/>
                </a:lnTo>
                <a:lnTo>
                  <a:pt x="156959" y="8511"/>
                </a:lnTo>
                <a:lnTo>
                  <a:pt x="160719" y="6627"/>
                </a:lnTo>
                <a:lnTo>
                  <a:pt x="164179" y="4418"/>
                </a:lnTo>
                <a:lnTo>
                  <a:pt x="167437" y="2945"/>
                </a:lnTo>
                <a:lnTo>
                  <a:pt x="170562" y="1963"/>
                </a:lnTo>
                <a:lnTo>
                  <a:pt x="17967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52"/>
          <p:cNvSpPr/>
          <p:nvPr/>
        </p:nvSpPr>
        <p:spPr>
          <a:xfrm>
            <a:off x="6740842" y="4621963"/>
            <a:ext cx="282893" cy="307225"/>
          </a:xfrm>
          <a:custGeom>
            <a:avLst/>
            <a:gdLst/>
            <a:ahLst/>
            <a:cxnLst/>
            <a:rect l="0" t="0" r="0" b="0"/>
            <a:pathLst>
              <a:path w="282893" h="307225">
                <a:moveTo>
                  <a:pt x="0" y="281507"/>
                </a:moveTo>
                <a:lnTo>
                  <a:pt x="8468" y="281507"/>
                </a:lnTo>
                <a:lnTo>
                  <a:pt x="8542" y="276956"/>
                </a:lnTo>
                <a:lnTo>
                  <a:pt x="9504" y="274663"/>
                </a:lnTo>
                <a:lnTo>
                  <a:pt x="14458" y="266885"/>
                </a:lnTo>
                <a:lnTo>
                  <a:pt x="17302" y="257595"/>
                </a:lnTo>
                <a:lnTo>
                  <a:pt x="21342" y="248337"/>
                </a:lnTo>
                <a:lnTo>
                  <a:pt x="22800" y="242249"/>
                </a:lnTo>
                <a:lnTo>
                  <a:pt x="23773" y="235332"/>
                </a:lnTo>
                <a:lnTo>
                  <a:pt x="24421" y="227864"/>
                </a:lnTo>
                <a:lnTo>
                  <a:pt x="25806" y="220980"/>
                </a:lnTo>
                <a:lnTo>
                  <a:pt x="27682" y="214485"/>
                </a:lnTo>
                <a:lnTo>
                  <a:pt x="37535" y="185824"/>
                </a:lnTo>
                <a:lnTo>
                  <a:pt x="45835" y="161081"/>
                </a:lnTo>
                <a:lnTo>
                  <a:pt x="48654" y="151693"/>
                </a:lnTo>
                <a:lnTo>
                  <a:pt x="54327" y="131102"/>
                </a:lnTo>
                <a:lnTo>
                  <a:pt x="57173" y="122182"/>
                </a:lnTo>
                <a:lnTo>
                  <a:pt x="60023" y="114330"/>
                </a:lnTo>
                <a:lnTo>
                  <a:pt x="62876" y="107190"/>
                </a:lnTo>
                <a:lnTo>
                  <a:pt x="68584" y="91638"/>
                </a:lnTo>
                <a:lnTo>
                  <a:pt x="71440" y="83490"/>
                </a:lnTo>
                <a:lnTo>
                  <a:pt x="74297" y="76153"/>
                </a:lnTo>
                <a:lnTo>
                  <a:pt x="77154" y="69357"/>
                </a:lnTo>
                <a:lnTo>
                  <a:pt x="80011" y="62921"/>
                </a:lnTo>
                <a:lnTo>
                  <a:pt x="83821" y="56725"/>
                </a:lnTo>
                <a:lnTo>
                  <a:pt x="88265" y="50690"/>
                </a:lnTo>
                <a:lnTo>
                  <a:pt x="93134" y="44761"/>
                </a:lnTo>
                <a:lnTo>
                  <a:pt x="97332" y="38904"/>
                </a:lnTo>
                <a:lnTo>
                  <a:pt x="101083" y="33094"/>
                </a:lnTo>
                <a:lnTo>
                  <a:pt x="104536" y="27316"/>
                </a:lnTo>
                <a:lnTo>
                  <a:pt x="108743" y="22511"/>
                </a:lnTo>
                <a:lnTo>
                  <a:pt x="113453" y="18355"/>
                </a:lnTo>
                <a:lnTo>
                  <a:pt x="118499" y="14633"/>
                </a:lnTo>
                <a:lnTo>
                  <a:pt x="126643" y="10496"/>
                </a:lnTo>
                <a:lnTo>
                  <a:pt x="134391" y="7705"/>
                </a:lnTo>
                <a:lnTo>
                  <a:pt x="139124" y="5627"/>
                </a:lnTo>
                <a:lnTo>
                  <a:pt x="144185" y="3289"/>
                </a:lnTo>
                <a:lnTo>
                  <a:pt x="152347" y="692"/>
                </a:lnTo>
                <a:lnTo>
                  <a:pt x="155857" y="0"/>
                </a:lnTo>
                <a:lnTo>
                  <a:pt x="159150" y="490"/>
                </a:lnTo>
                <a:lnTo>
                  <a:pt x="162297" y="1770"/>
                </a:lnTo>
                <a:lnTo>
                  <a:pt x="165348" y="3575"/>
                </a:lnTo>
                <a:lnTo>
                  <a:pt x="173818" y="5582"/>
                </a:lnTo>
                <a:lnTo>
                  <a:pt x="178744" y="6116"/>
                </a:lnTo>
                <a:lnTo>
                  <a:pt x="182981" y="7426"/>
                </a:lnTo>
                <a:lnTo>
                  <a:pt x="190227" y="11420"/>
                </a:lnTo>
                <a:lnTo>
                  <a:pt x="196623" y="16371"/>
                </a:lnTo>
                <a:lnTo>
                  <a:pt x="199663" y="19025"/>
                </a:lnTo>
                <a:lnTo>
                  <a:pt x="205579" y="27053"/>
                </a:lnTo>
                <a:lnTo>
                  <a:pt x="208490" y="31861"/>
                </a:lnTo>
                <a:lnTo>
                  <a:pt x="212336" y="36971"/>
                </a:lnTo>
                <a:lnTo>
                  <a:pt x="216805" y="42283"/>
                </a:lnTo>
                <a:lnTo>
                  <a:pt x="221689" y="47729"/>
                </a:lnTo>
                <a:lnTo>
                  <a:pt x="225897" y="53265"/>
                </a:lnTo>
                <a:lnTo>
                  <a:pt x="229656" y="58861"/>
                </a:lnTo>
                <a:lnTo>
                  <a:pt x="233114" y="64496"/>
                </a:lnTo>
                <a:lnTo>
                  <a:pt x="236372" y="70157"/>
                </a:lnTo>
                <a:lnTo>
                  <a:pt x="242531" y="81529"/>
                </a:lnTo>
                <a:lnTo>
                  <a:pt x="245508" y="88181"/>
                </a:lnTo>
                <a:lnTo>
                  <a:pt x="248445" y="95473"/>
                </a:lnTo>
                <a:lnTo>
                  <a:pt x="251355" y="103191"/>
                </a:lnTo>
                <a:lnTo>
                  <a:pt x="254247" y="110242"/>
                </a:lnTo>
                <a:lnTo>
                  <a:pt x="257129" y="116848"/>
                </a:lnTo>
                <a:lnTo>
                  <a:pt x="260001" y="123157"/>
                </a:lnTo>
                <a:lnTo>
                  <a:pt x="261917" y="130220"/>
                </a:lnTo>
                <a:lnTo>
                  <a:pt x="263194" y="137786"/>
                </a:lnTo>
                <a:lnTo>
                  <a:pt x="264045" y="145688"/>
                </a:lnTo>
                <a:lnTo>
                  <a:pt x="265565" y="152861"/>
                </a:lnTo>
                <a:lnTo>
                  <a:pt x="267531" y="159548"/>
                </a:lnTo>
                <a:lnTo>
                  <a:pt x="269794" y="165911"/>
                </a:lnTo>
                <a:lnTo>
                  <a:pt x="271302" y="173010"/>
                </a:lnTo>
                <a:lnTo>
                  <a:pt x="272308" y="180601"/>
                </a:lnTo>
                <a:lnTo>
                  <a:pt x="272979" y="188519"/>
                </a:lnTo>
                <a:lnTo>
                  <a:pt x="274379" y="196654"/>
                </a:lnTo>
                <a:lnTo>
                  <a:pt x="276264" y="204936"/>
                </a:lnTo>
                <a:lnTo>
                  <a:pt x="278473" y="213314"/>
                </a:lnTo>
                <a:lnTo>
                  <a:pt x="279947" y="220805"/>
                </a:lnTo>
                <a:lnTo>
                  <a:pt x="280929" y="227704"/>
                </a:lnTo>
                <a:lnTo>
                  <a:pt x="281583" y="234208"/>
                </a:lnTo>
                <a:lnTo>
                  <a:pt x="282020" y="239497"/>
                </a:lnTo>
                <a:lnTo>
                  <a:pt x="282505" y="247913"/>
                </a:lnTo>
                <a:lnTo>
                  <a:pt x="282720" y="257369"/>
                </a:lnTo>
                <a:lnTo>
                  <a:pt x="282892" y="305142"/>
                </a:lnTo>
                <a:lnTo>
                  <a:pt x="281940" y="305836"/>
                </a:lnTo>
                <a:lnTo>
                  <a:pt x="274320" y="30722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53"/>
          <p:cNvSpPr/>
          <p:nvPr/>
        </p:nvSpPr>
        <p:spPr>
          <a:xfrm>
            <a:off x="6757987" y="4680585"/>
            <a:ext cx="411481" cy="85726"/>
          </a:xfrm>
          <a:custGeom>
            <a:avLst/>
            <a:gdLst/>
            <a:ahLst/>
            <a:cxnLst/>
            <a:rect l="0" t="0" r="0" b="0"/>
            <a:pathLst>
              <a:path w="411481" h="85726">
                <a:moveTo>
                  <a:pt x="0" y="85725"/>
                </a:moveTo>
                <a:lnTo>
                  <a:pt x="9102" y="85725"/>
                </a:lnTo>
                <a:lnTo>
                  <a:pt x="12736" y="84772"/>
                </a:lnTo>
                <a:lnTo>
                  <a:pt x="16111" y="83185"/>
                </a:lnTo>
                <a:lnTo>
                  <a:pt x="19313" y="81174"/>
                </a:lnTo>
                <a:lnTo>
                  <a:pt x="23353" y="78881"/>
                </a:lnTo>
                <a:lnTo>
                  <a:pt x="32921" y="73793"/>
                </a:lnTo>
                <a:lnTo>
                  <a:pt x="39093" y="72055"/>
                </a:lnTo>
                <a:lnTo>
                  <a:pt x="46064" y="70897"/>
                </a:lnTo>
                <a:lnTo>
                  <a:pt x="53570" y="70124"/>
                </a:lnTo>
                <a:lnTo>
                  <a:pt x="60478" y="67704"/>
                </a:lnTo>
                <a:lnTo>
                  <a:pt x="66989" y="64186"/>
                </a:lnTo>
                <a:lnTo>
                  <a:pt x="73234" y="59936"/>
                </a:lnTo>
                <a:lnTo>
                  <a:pt x="81207" y="56149"/>
                </a:lnTo>
                <a:lnTo>
                  <a:pt x="90333" y="52673"/>
                </a:lnTo>
                <a:lnTo>
                  <a:pt x="127805" y="40249"/>
                </a:lnTo>
                <a:lnTo>
                  <a:pt x="136638" y="38263"/>
                </a:lnTo>
                <a:lnTo>
                  <a:pt x="145385" y="36938"/>
                </a:lnTo>
                <a:lnTo>
                  <a:pt x="154074" y="36055"/>
                </a:lnTo>
                <a:lnTo>
                  <a:pt x="163675" y="34514"/>
                </a:lnTo>
                <a:lnTo>
                  <a:pt x="173887" y="32535"/>
                </a:lnTo>
                <a:lnTo>
                  <a:pt x="184505" y="30262"/>
                </a:lnTo>
                <a:lnTo>
                  <a:pt x="194441" y="27794"/>
                </a:lnTo>
                <a:lnTo>
                  <a:pt x="203922" y="25197"/>
                </a:lnTo>
                <a:lnTo>
                  <a:pt x="213101" y="22513"/>
                </a:lnTo>
                <a:lnTo>
                  <a:pt x="233459" y="16991"/>
                </a:lnTo>
                <a:lnTo>
                  <a:pt x="244222" y="14185"/>
                </a:lnTo>
                <a:lnTo>
                  <a:pt x="254255" y="11361"/>
                </a:lnTo>
                <a:lnTo>
                  <a:pt x="273022" y="5684"/>
                </a:lnTo>
                <a:lnTo>
                  <a:pt x="282027" y="3789"/>
                </a:lnTo>
                <a:lnTo>
                  <a:pt x="290888" y="2526"/>
                </a:lnTo>
                <a:lnTo>
                  <a:pt x="299653" y="1684"/>
                </a:lnTo>
                <a:lnTo>
                  <a:pt x="308353" y="1123"/>
                </a:lnTo>
                <a:lnTo>
                  <a:pt x="317012" y="748"/>
                </a:lnTo>
                <a:lnTo>
                  <a:pt x="340309" y="221"/>
                </a:lnTo>
                <a:lnTo>
                  <a:pt x="41148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54"/>
          <p:cNvSpPr/>
          <p:nvPr/>
        </p:nvSpPr>
        <p:spPr>
          <a:xfrm>
            <a:off x="7246619" y="4654899"/>
            <a:ext cx="188597" cy="25687"/>
          </a:xfrm>
          <a:custGeom>
            <a:avLst/>
            <a:gdLst/>
            <a:ahLst/>
            <a:cxnLst/>
            <a:rect l="0" t="0" r="0" b="0"/>
            <a:pathLst>
              <a:path w="188597" h="25687">
                <a:moveTo>
                  <a:pt x="0" y="25686"/>
                </a:moveTo>
                <a:lnTo>
                  <a:pt x="15601" y="25686"/>
                </a:lnTo>
                <a:lnTo>
                  <a:pt x="17068" y="24733"/>
                </a:lnTo>
                <a:lnTo>
                  <a:pt x="18999" y="23146"/>
                </a:lnTo>
                <a:lnTo>
                  <a:pt x="21239" y="21135"/>
                </a:lnTo>
                <a:lnTo>
                  <a:pt x="24637" y="19794"/>
                </a:lnTo>
                <a:lnTo>
                  <a:pt x="28808" y="18900"/>
                </a:lnTo>
                <a:lnTo>
                  <a:pt x="33493" y="18304"/>
                </a:lnTo>
                <a:lnTo>
                  <a:pt x="38521" y="17908"/>
                </a:lnTo>
                <a:lnTo>
                  <a:pt x="43779" y="17642"/>
                </a:lnTo>
                <a:lnTo>
                  <a:pt x="49189" y="17466"/>
                </a:lnTo>
                <a:lnTo>
                  <a:pt x="54700" y="16396"/>
                </a:lnTo>
                <a:lnTo>
                  <a:pt x="60279" y="14730"/>
                </a:lnTo>
                <a:lnTo>
                  <a:pt x="65904" y="12667"/>
                </a:lnTo>
                <a:lnTo>
                  <a:pt x="71559" y="11292"/>
                </a:lnTo>
                <a:lnTo>
                  <a:pt x="77233" y="10375"/>
                </a:lnTo>
                <a:lnTo>
                  <a:pt x="82922" y="9763"/>
                </a:lnTo>
                <a:lnTo>
                  <a:pt x="87667" y="9356"/>
                </a:lnTo>
                <a:lnTo>
                  <a:pt x="91782" y="9084"/>
                </a:lnTo>
                <a:lnTo>
                  <a:pt x="95478" y="8903"/>
                </a:lnTo>
                <a:lnTo>
                  <a:pt x="99848" y="7829"/>
                </a:lnTo>
                <a:lnTo>
                  <a:pt x="104665" y="6161"/>
                </a:lnTo>
                <a:lnTo>
                  <a:pt x="109782" y="4098"/>
                </a:lnTo>
                <a:lnTo>
                  <a:pt x="115099" y="2721"/>
                </a:lnTo>
                <a:lnTo>
                  <a:pt x="120547" y="1803"/>
                </a:lnTo>
                <a:lnTo>
                  <a:pt x="126086" y="1191"/>
                </a:lnTo>
                <a:lnTo>
                  <a:pt x="131682" y="784"/>
                </a:lnTo>
                <a:lnTo>
                  <a:pt x="137318" y="512"/>
                </a:lnTo>
                <a:lnTo>
                  <a:pt x="150950" y="75"/>
                </a:lnTo>
                <a:lnTo>
                  <a:pt x="162413" y="0"/>
                </a:lnTo>
                <a:lnTo>
                  <a:pt x="166378" y="942"/>
                </a:lnTo>
                <a:lnTo>
                  <a:pt x="169974" y="2522"/>
                </a:lnTo>
                <a:lnTo>
                  <a:pt x="173324" y="4528"/>
                </a:lnTo>
                <a:lnTo>
                  <a:pt x="176510" y="5866"/>
                </a:lnTo>
                <a:lnTo>
                  <a:pt x="179585" y="6757"/>
                </a:lnTo>
                <a:lnTo>
                  <a:pt x="188596" y="854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55"/>
          <p:cNvSpPr/>
          <p:nvPr/>
        </p:nvSpPr>
        <p:spPr>
          <a:xfrm>
            <a:off x="7272337" y="4697729"/>
            <a:ext cx="205741" cy="42864"/>
          </a:xfrm>
          <a:custGeom>
            <a:avLst/>
            <a:gdLst/>
            <a:ahLst/>
            <a:cxnLst/>
            <a:rect l="0" t="0" r="0" b="0"/>
            <a:pathLst>
              <a:path w="205741" h="42864">
                <a:moveTo>
                  <a:pt x="0" y="42863"/>
                </a:moveTo>
                <a:lnTo>
                  <a:pt x="0" y="38312"/>
                </a:lnTo>
                <a:lnTo>
                  <a:pt x="953" y="36971"/>
                </a:lnTo>
                <a:lnTo>
                  <a:pt x="2540" y="36078"/>
                </a:lnTo>
                <a:lnTo>
                  <a:pt x="7381" y="34644"/>
                </a:lnTo>
                <a:lnTo>
                  <a:pt x="9683" y="33574"/>
                </a:lnTo>
                <a:lnTo>
                  <a:pt x="17321" y="29844"/>
                </a:lnTo>
                <a:lnTo>
                  <a:pt x="22025" y="28469"/>
                </a:lnTo>
                <a:lnTo>
                  <a:pt x="27066" y="27552"/>
                </a:lnTo>
                <a:lnTo>
                  <a:pt x="32331" y="26941"/>
                </a:lnTo>
                <a:lnTo>
                  <a:pt x="37747" y="25581"/>
                </a:lnTo>
                <a:lnTo>
                  <a:pt x="43262" y="23721"/>
                </a:lnTo>
                <a:lnTo>
                  <a:pt x="48844" y="21530"/>
                </a:lnTo>
                <a:lnTo>
                  <a:pt x="54470" y="20068"/>
                </a:lnTo>
                <a:lnTo>
                  <a:pt x="60127" y="19094"/>
                </a:lnTo>
                <a:lnTo>
                  <a:pt x="65801" y="18444"/>
                </a:lnTo>
                <a:lnTo>
                  <a:pt x="71490" y="17059"/>
                </a:lnTo>
                <a:lnTo>
                  <a:pt x="77188" y="15183"/>
                </a:lnTo>
                <a:lnTo>
                  <a:pt x="82891" y="12980"/>
                </a:lnTo>
                <a:lnTo>
                  <a:pt x="89551" y="11511"/>
                </a:lnTo>
                <a:lnTo>
                  <a:pt x="96848" y="10532"/>
                </a:lnTo>
                <a:lnTo>
                  <a:pt x="104570" y="9879"/>
                </a:lnTo>
                <a:lnTo>
                  <a:pt x="111623" y="9444"/>
                </a:lnTo>
                <a:lnTo>
                  <a:pt x="124541" y="8960"/>
                </a:lnTo>
                <a:lnTo>
                  <a:pt x="142523" y="8687"/>
                </a:lnTo>
                <a:lnTo>
                  <a:pt x="148355" y="7697"/>
                </a:lnTo>
                <a:lnTo>
                  <a:pt x="154149" y="6084"/>
                </a:lnTo>
                <a:lnTo>
                  <a:pt x="159916" y="4056"/>
                </a:lnTo>
                <a:lnTo>
                  <a:pt x="165666" y="2704"/>
                </a:lnTo>
                <a:lnTo>
                  <a:pt x="171404" y="1803"/>
                </a:lnTo>
                <a:lnTo>
                  <a:pt x="177134" y="1202"/>
                </a:lnTo>
                <a:lnTo>
                  <a:pt x="181908" y="802"/>
                </a:lnTo>
                <a:lnTo>
                  <a:pt x="186041" y="535"/>
                </a:lnTo>
                <a:lnTo>
                  <a:pt x="193175" y="238"/>
                </a:lnTo>
                <a:lnTo>
                  <a:pt x="20574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56"/>
          <p:cNvSpPr/>
          <p:nvPr/>
        </p:nvSpPr>
        <p:spPr>
          <a:xfrm>
            <a:off x="7546657" y="4536182"/>
            <a:ext cx="231414" cy="315486"/>
          </a:xfrm>
          <a:custGeom>
            <a:avLst/>
            <a:gdLst/>
            <a:ahLst/>
            <a:cxnLst/>
            <a:rect l="0" t="0" r="0" b="0"/>
            <a:pathLst>
              <a:path w="231414" h="315486">
                <a:moveTo>
                  <a:pt x="0" y="50105"/>
                </a:moveTo>
                <a:lnTo>
                  <a:pt x="4551" y="50105"/>
                </a:lnTo>
                <a:lnTo>
                  <a:pt x="5892" y="49153"/>
                </a:lnTo>
                <a:lnTo>
                  <a:pt x="6785" y="47565"/>
                </a:lnTo>
                <a:lnTo>
                  <a:pt x="8220" y="42724"/>
                </a:lnTo>
                <a:lnTo>
                  <a:pt x="9290" y="42327"/>
                </a:lnTo>
                <a:lnTo>
                  <a:pt x="15347" y="41768"/>
                </a:lnTo>
                <a:lnTo>
                  <a:pt x="20474" y="41637"/>
                </a:lnTo>
                <a:lnTo>
                  <a:pt x="24126" y="40650"/>
                </a:lnTo>
                <a:lnTo>
                  <a:pt x="28467" y="39039"/>
                </a:lnTo>
                <a:lnTo>
                  <a:pt x="33266" y="37013"/>
                </a:lnTo>
                <a:lnTo>
                  <a:pt x="38369" y="35662"/>
                </a:lnTo>
                <a:lnTo>
                  <a:pt x="43677" y="34761"/>
                </a:lnTo>
                <a:lnTo>
                  <a:pt x="49121" y="34161"/>
                </a:lnTo>
                <a:lnTo>
                  <a:pt x="53702" y="32808"/>
                </a:lnTo>
                <a:lnTo>
                  <a:pt x="57709" y="30954"/>
                </a:lnTo>
                <a:lnTo>
                  <a:pt x="61333" y="28765"/>
                </a:lnTo>
                <a:lnTo>
                  <a:pt x="65654" y="27306"/>
                </a:lnTo>
                <a:lnTo>
                  <a:pt x="70439" y="26333"/>
                </a:lnTo>
                <a:lnTo>
                  <a:pt x="75535" y="25685"/>
                </a:lnTo>
                <a:lnTo>
                  <a:pt x="81788" y="24300"/>
                </a:lnTo>
                <a:lnTo>
                  <a:pt x="88816" y="22424"/>
                </a:lnTo>
                <a:lnTo>
                  <a:pt x="96358" y="20221"/>
                </a:lnTo>
                <a:lnTo>
                  <a:pt x="103291" y="17800"/>
                </a:lnTo>
                <a:lnTo>
                  <a:pt x="109819" y="15233"/>
                </a:lnTo>
                <a:lnTo>
                  <a:pt x="116075" y="12570"/>
                </a:lnTo>
                <a:lnTo>
                  <a:pt x="122151" y="10794"/>
                </a:lnTo>
                <a:lnTo>
                  <a:pt x="128107" y="9610"/>
                </a:lnTo>
                <a:lnTo>
                  <a:pt x="133982" y="8821"/>
                </a:lnTo>
                <a:lnTo>
                  <a:pt x="139804" y="7342"/>
                </a:lnTo>
                <a:lnTo>
                  <a:pt x="145590" y="5404"/>
                </a:lnTo>
                <a:lnTo>
                  <a:pt x="151352" y="3159"/>
                </a:lnTo>
                <a:lnTo>
                  <a:pt x="157099" y="1663"/>
                </a:lnTo>
                <a:lnTo>
                  <a:pt x="162835" y="666"/>
                </a:lnTo>
                <a:lnTo>
                  <a:pt x="168565" y="0"/>
                </a:lnTo>
                <a:lnTo>
                  <a:pt x="174289" y="509"/>
                </a:lnTo>
                <a:lnTo>
                  <a:pt x="180010" y="1802"/>
                </a:lnTo>
                <a:lnTo>
                  <a:pt x="185729" y="3615"/>
                </a:lnTo>
                <a:lnTo>
                  <a:pt x="190495" y="4824"/>
                </a:lnTo>
                <a:lnTo>
                  <a:pt x="194624" y="5631"/>
                </a:lnTo>
                <a:lnTo>
                  <a:pt x="201752" y="6526"/>
                </a:lnTo>
                <a:lnTo>
                  <a:pt x="208095" y="6924"/>
                </a:lnTo>
                <a:lnTo>
                  <a:pt x="211120" y="7983"/>
                </a:lnTo>
                <a:lnTo>
                  <a:pt x="217021" y="11699"/>
                </a:lnTo>
                <a:lnTo>
                  <a:pt x="222819" y="16526"/>
                </a:lnTo>
                <a:lnTo>
                  <a:pt x="225698" y="19146"/>
                </a:lnTo>
                <a:lnTo>
                  <a:pt x="227618" y="21846"/>
                </a:lnTo>
                <a:lnTo>
                  <a:pt x="229751" y="27386"/>
                </a:lnTo>
                <a:lnTo>
                  <a:pt x="230952" y="35859"/>
                </a:lnTo>
                <a:lnTo>
                  <a:pt x="231233" y="44091"/>
                </a:lnTo>
                <a:lnTo>
                  <a:pt x="231413" y="64898"/>
                </a:lnTo>
                <a:lnTo>
                  <a:pt x="230476" y="69492"/>
                </a:lnTo>
                <a:lnTo>
                  <a:pt x="226894" y="77136"/>
                </a:lnTo>
                <a:lnTo>
                  <a:pt x="222127" y="86249"/>
                </a:lnTo>
                <a:lnTo>
                  <a:pt x="219522" y="91346"/>
                </a:lnTo>
                <a:lnTo>
                  <a:pt x="217786" y="96649"/>
                </a:lnTo>
                <a:lnTo>
                  <a:pt x="216628" y="102089"/>
                </a:lnTo>
                <a:lnTo>
                  <a:pt x="215856" y="107622"/>
                </a:lnTo>
                <a:lnTo>
                  <a:pt x="214389" y="114167"/>
                </a:lnTo>
                <a:lnTo>
                  <a:pt x="212459" y="121388"/>
                </a:lnTo>
                <a:lnTo>
                  <a:pt x="210219" y="129059"/>
                </a:lnTo>
                <a:lnTo>
                  <a:pt x="207774" y="136078"/>
                </a:lnTo>
                <a:lnTo>
                  <a:pt x="205190" y="142663"/>
                </a:lnTo>
                <a:lnTo>
                  <a:pt x="202517" y="148958"/>
                </a:lnTo>
                <a:lnTo>
                  <a:pt x="197005" y="161032"/>
                </a:lnTo>
                <a:lnTo>
                  <a:pt x="194201" y="166919"/>
                </a:lnTo>
                <a:lnTo>
                  <a:pt x="192333" y="172749"/>
                </a:lnTo>
                <a:lnTo>
                  <a:pt x="191087" y="178540"/>
                </a:lnTo>
                <a:lnTo>
                  <a:pt x="190256" y="184306"/>
                </a:lnTo>
                <a:lnTo>
                  <a:pt x="188750" y="190055"/>
                </a:lnTo>
                <a:lnTo>
                  <a:pt x="186794" y="195793"/>
                </a:lnTo>
                <a:lnTo>
                  <a:pt x="184536" y="201523"/>
                </a:lnTo>
                <a:lnTo>
                  <a:pt x="182079" y="207247"/>
                </a:lnTo>
                <a:lnTo>
                  <a:pt x="176809" y="218689"/>
                </a:lnTo>
                <a:lnTo>
                  <a:pt x="168487" y="235840"/>
                </a:lnTo>
                <a:lnTo>
                  <a:pt x="166617" y="241556"/>
                </a:lnTo>
                <a:lnTo>
                  <a:pt x="165371" y="247272"/>
                </a:lnTo>
                <a:lnTo>
                  <a:pt x="164539" y="252987"/>
                </a:lnTo>
                <a:lnTo>
                  <a:pt x="161076" y="261877"/>
                </a:lnTo>
                <a:lnTo>
                  <a:pt x="158819" y="265582"/>
                </a:lnTo>
                <a:lnTo>
                  <a:pt x="156311" y="274777"/>
                </a:lnTo>
                <a:lnTo>
                  <a:pt x="155196" y="284262"/>
                </a:lnTo>
                <a:lnTo>
                  <a:pt x="154701" y="291652"/>
                </a:lnTo>
                <a:lnTo>
                  <a:pt x="154422" y="301168"/>
                </a:lnTo>
                <a:lnTo>
                  <a:pt x="154310" y="309582"/>
                </a:lnTo>
                <a:lnTo>
                  <a:pt x="154306" y="315485"/>
                </a:lnTo>
                <a:lnTo>
                  <a:pt x="154305" y="30728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57"/>
          <p:cNvSpPr/>
          <p:nvPr/>
        </p:nvSpPr>
        <p:spPr>
          <a:xfrm>
            <a:off x="7872426" y="4552031"/>
            <a:ext cx="282835" cy="256996"/>
          </a:xfrm>
          <a:custGeom>
            <a:avLst/>
            <a:gdLst/>
            <a:ahLst/>
            <a:cxnLst/>
            <a:rect l="0" t="0" r="0" b="0"/>
            <a:pathLst>
              <a:path w="282835" h="256996">
                <a:moveTo>
                  <a:pt x="111429" y="8539"/>
                </a:moveTo>
                <a:lnTo>
                  <a:pt x="94645" y="8539"/>
                </a:lnTo>
                <a:lnTo>
                  <a:pt x="87511" y="15382"/>
                </a:lnTo>
                <a:lnTo>
                  <a:pt x="49743" y="53080"/>
                </a:lnTo>
                <a:lnTo>
                  <a:pt x="46492" y="57283"/>
                </a:lnTo>
                <a:lnTo>
                  <a:pt x="43372" y="61990"/>
                </a:lnTo>
                <a:lnTo>
                  <a:pt x="40341" y="67033"/>
                </a:lnTo>
                <a:lnTo>
                  <a:pt x="37367" y="71348"/>
                </a:lnTo>
                <a:lnTo>
                  <a:pt x="31522" y="78681"/>
                </a:lnTo>
                <a:lnTo>
                  <a:pt x="28631" y="82923"/>
                </a:lnTo>
                <a:lnTo>
                  <a:pt x="25750" y="87656"/>
                </a:lnTo>
                <a:lnTo>
                  <a:pt x="22877" y="92716"/>
                </a:lnTo>
                <a:lnTo>
                  <a:pt x="17145" y="103418"/>
                </a:lnTo>
                <a:lnTo>
                  <a:pt x="14283" y="108939"/>
                </a:lnTo>
                <a:lnTo>
                  <a:pt x="11423" y="113572"/>
                </a:lnTo>
                <a:lnTo>
                  <a:pt x="5703" y="121260"/>
                </a:lnTo>
                <a:lnTo>
                  <a:pt x="3798" y="125596"/>
                </a:lnTo>
                <a:lnTo>
                  <a:pt x="2528" y="130392"/>
                </a:lnTo>
                <a:lnTo>
                  <a:pt x="1680" y="135494"/>
                </a:lnTo>
                <a:lnTo>
                  <a:pt x="1115" y="140801"/>
                </a:lnTo>
                <a:lnTo>
                  <a:pt x="739" y="146243"/>
                </a:lnTo>
                <a:lnTo>
                  <a:pt x="321" y="156418"/>
                </a:lnTo>
                <a:lnTo>
                  <a:pt x="135" y="164116"/>
                </a:lnTo>
                <a:lnTo>
                  <a:pt x="0" y="190088"/>
                </a:lnTo>
                <a:lnTo>
                  <a:pt x="948" y="194342"/>
                </a:lnTo>
                <a:lnTo>
                  <a:pt x="2532" y="199082"/>
                </a:lnTo>
                <a:lnTo>
                  <a:pt x="4542" y="204148"/>
                </a:lnTo>
                <a:lnTo>
                  <a:pt x="5879" y="208477"/>
                </a:lnTo>
                <a:lnTo>
                  <a:pt x="7368" y="215828"/>
                </a:lnTo>
                <a:lnTo>
                  <a:pt x="9670" y="219121"/>
                </a:lnTo>
                <a:lnTo>
                  <a:pt x="17308" y="225321"/>
                </a:lnTo>
                <a:lnTo>
                  <a:pt x="24998" y="231171"/>
                </a:lnTo>
                <a:lnTo>
                  <a:pt x="33009" y="237911"/>
                </a:lnTo>
                <a:lnTo>
                  <a:pt x="37242" y="240510"/>
                </a:lnTo>
                <a:lnTo>
                  <a:pt x="46072" y="245940"/>
                </a:lnTo>
                <a:lnTo>
                  <a:pt x="53170" y="251528"/>
                </a:lnTo>
                <a:lnTo>
                  <a:pt x="57350" y="253399"/>
                </a:lnTo>
                <a:lnTo>
                  <a:pt x="62041" y="254646"/>
                </a:lnTo>
                <a:lnTo>
                  <a:pt x="67074" y="255478"/>
                </a:lnTo>
                <a:lnTo>
                  <a:pt x="72334" y="256032"/>
                </a:lnTo>
                <a:lnTo>
                  <a:pt x="77746" y="256402"/>
                </a:lnTo>
                <a:lnTo>
                  <a:pt x="87885" y="256813"/>
                </a:lnTo>
                <a:lnTo>
                  <a:pt x="95568" y="256995"/>
                </a:lnTo>
                <a:lnTo>
                  <a:pt x="99902" y="256092"/>
                </a:lnTo>
                <a:lnTo>
                  <a:pt x="104697" y="254536"/>
                </a:lnTo>
                <a:lnTo>
                  <a:pt x="109798" y="252547"/>
                </a:lnTo>
                <a:lnTo>
                  <a:pt x="115105" y="250268"/>
                </a:lnTo>
                <a:lnTo>
                  <a:pt x="126080" y="245197"/>
                </a:lnTo>
                <a:lnTo>
                  <a:pt x="160038" y="228521"/>
                </a:lnTo>
                <a:lnTo>
                  <a:pt x="177160" y="219980"/>
                </a:lnTo>
                <a:lnTo>
                  <a:pt x="182873" y="216175"/>
                </a:lnTo>
                <a:lnTo>
                  <a:pt x="188585" y="211733"/>
                </a:lnTo>
                <a:lnTo>
                  <a:pt x="194299" y="206867"/>
                </a:lnTo>
                <a:lnTo>
                  <a:pt x="199060" y="202670"/>
                </a:lnTo>
                <a:lnTo>
                  <a:pt x="206892" y="195467"/>
                </a:lnTo>
                <a:lnTo>
                  <a:pt x="221205" y="181506"/>
                </a:lnTo>
                <a:lnTo>
                  <a:pt x="225571" y="176237"/>
                </a:lnTo>
                <a:lnTo>
                  <a:pt x="229433" y="170820"/>
                </a:lnTo>
                <a:lnTo>
                  <a:pt x="232961" y="165304"/>
                </a:lnTo>
                <a:lnTo>
                  <a:pt x="237218" y="159722"/>
                </a:lnTo>
                <a:lnTo>
                  <a:pt x="241960" y="154095"/>
                </a:lnTo>
                <a:lnTo>
                  <a:pt x="251357" y="143715"/>
                </a:lnTo>
                <a:lnTo>
                  <a:pt x="258710" y="135927"/>
                </a:lnTo>
                <a:lnTo>
                  <a:pt x="262003" y="131564"/>
                </a:lnTo>
                <a:lnTo>
                  <a:pt x="265152" y="126751"/>
                </a:lnTo>
                <a:lnTo>
                  <a:pt x="268203" y="121637"/>
                </a:lnTo>
                <a:lnTo>
                  <a:pt x="271190" y="117275"/>
                </a:lnTo>
                <a:lnTo>
                  <a:pt x="277049" y="109889"/>
                </a:lnTo>
                <a:lnTo>
                  <a:pt x="278992" y="105633"/>
                </a:lnTo>
                <a:lnTo>
                  <a:pt x="280287" y="100891"/>
                </a:lnTo>
                <a:lnTo>
                  <a:pt x="281152" y="95824"/>
                </a:lnTo>
                <a:lnTo>
                  <a:pt x="281728" y="91494"/>
                </a:lnTo>
                <a:lnTo>
                  <a:pt x="282366" y="84143"/>
                </a:lnTo>
                <a:lnTo>
                  <a:pt x="282538" y="79896"/>
                </a:lnTo>
                <a:lnTo>
                  <a:pt x="282778" y="65771"/>
                </a:lnTo>
                <a:lnTo>
                  <a:pt x="282834" y="58423"/>
                </a:lnTo>
                <a:lnTo>
                  <a:pt x="281896" y="54177"/>
                </a:lnTo>
                <a:lnTo>
                  <a:pt x="280319" y="49442"/>
                </a:lnTo>
                <a:lnTo>
                  <a:pt x="278315" y="44380"/>
                </a:lnTo>
                <a:lnTo>
                  <a:pt x="276978" y="40053"/>
                </a:lnTo>
                <a:lnTo>
                  <a:pt x="275494" y="32705"/>
                </a:lnTo>
                <a:lnTo>
                  <a:pt x="272293" y="26264"/>
                </a:lnTo>
                <a:lnTo>
                  <a:pt x="270107" y="23213"/>
                </a:lnTo>
                <a:lnTo>
                  <a:pt x="267697" y="21179"/>
                </a:lnTo>
                <a:lnTo>
                  <a:pt x="265137" y="19823"/>
                </a:lnTo>
                <a:lnTo>
                  <a:pt x="258800" y="17364"/>
                </a:lnTo>
                <a:lnTo>
                  <a:pt x="249635" y="13096"/>
                </a:lnTo>
                <a:lnTo>
                  <a:pt x="244523" y="11577"/>
                </a:lnTo>
                <a:lnTo>
                  <a:pt x="239211" y="10564"/>
                </a:lnTo>
                <a:lnTo>
                  <a:pt x="233765" y="9889"/>
                </a:lnTo>
                <a:lnTo>
                  <a:pt x="225173" y="6599"/>
                </a:lnTo>
                <a:lnTo>
                  <a:pt x="221547" y="4388"/>
                </a:lnTo>
                <a:lnTo>
                  <a:pt x="217226" y="2914"/>
                </a:lnTo>
                <a:lnTo>
                  <a:pt x="212440" y="1931"/>
                </a:lnTo>
                <a:lnTo>
                  <a:pt x="207345" y="1276"/>
                </a:lnTo>
                <a:lnTo>
                  <a:pt x="202043" y="840"/>
                </a:lnTo>
                <a:lnTo>
                  <a:pt x="196603" y="548"/>
                </a:lnTo>
                <a:lnTo>
                  <a:pt x="185479" y="225"/>
                </a:lnTo>
                <a:lnTo>
                  <a:pt x="157117" y="0"/>
                </a:lnTo>
                <a:lnTo>
                  <a:pt x="151412" y="941"/>
                </a:lnTo>
                <a:lnTo>
                  <a:pt x="145704" y="2522"/>
                </a:lnTo>
                <a:lnTo>
                  <a:pt x="139995" y="4527"/>
                </a:lnTo>
                <a:lnTo>
                  <a:pt x="135235" y="5864"/>
                </a:lnTo>
                <a:lnTo>
                  <a:pt x="127407" y="7350"/>
                </a:lnTo>
                <a:lnTo>
                  <a:pt x="123033" y="7746"/>
                </a:lnTo>
                <a:lnTo>
                  <a:pt x="118213" y="8011"/>
                </a:lnTo>
                <a:lnTo>
                  <a:pt x="113093" y="8186"/>
                </a:lnTo>
                <a:lnTo>
                  <a:pt x="108729" y="9256"/>
                </a:lnTo>
                <a:lnTo>
                  <a:pt x="104866" y="10922"/>
                </a:lnTo>
                <a:lnTo>
                  <a:pt x="94283" y="1711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58"/>
          <p:cNvSpPr/>
          <p:nvPr/>
        </p:nvSpPr>
        <p:spPr>
          <a:xfrm>
            <a:off x="3980497" y="5777865"/>
            <a:ext cx="60008" cy="274321"/>
          </a:xfrm>
          <a:custGeom>
            <a:avLst/>
            <a:gdLst/>
            <a:ahLst/>
            <a:cxnLst/>
            <a:rect l="0" t="0" r="0" b="0"/>
            <a:pathLst>
              <a:path w="60008" h="274321">
                <a:moveTo>
                  <a:pt x="0" y="0"/>
                </a:moveTo>
                <a:lnTo>
                  <a:pt x="4551" y="0"/>
                </a:lnTo>
                <a:lnTo>
                  <a:pt x="5891" y="952"/>
                </a:lnTo>
                <a:lnTo>
                  <a:pt x="6785" y="2540"/>
                </a:lnTo>
                <a:lnTo>
                  <a:pt x="8219" y="7381"/>
                </a:lnTo>
                <a:lnTo>
                  <a:pt x="9290" y="7778"/>
                </a:lnTo>
                <a:lnTo>
                  <a:pt x="10956" y="8043"/>
                </a:lnTo>
                <a:lnTo>
                  <a:pt x="13019" y="8219"/>
                </a:lnTo>
                <a:lnTo>
                  <a:pt x="14394" y="9289"/>
                </a:lnTo>
                <a:lnTo>
                  <a:pt x="15311" y="10956"/>
                </a:lnTo>
                <a:lnTo>
                  <a:pt x="16330" y="15346"/>
                </a:lnTo>
                <a:lnTo>
                  <a:pt x="16904" y="23173"/>
                </a:lnTo>
                <a:lnTo>
                  <a:pt x="17038" y="28714"/>
                </a:lnTo>
                <a:lnTo>
                  <a:pt x="18026" y="31525"/>
                </a:lnTo>
                <a:lnTo>
                  <a:pt x="19638" y="34352"/>
                </a:lnTo>
                <a:lnTo>
                  <a:pt x="21664" y="37188"/>
                </a:lnTo>
                <a:lnTo>
                  <a:pt x="23015" y="40032"/>
                </a:lnTo>
                <a:lnTo>
                  <a:pt x="24517" y="45732"/>
                </a:lnTo>
                <a:lnTo>
                  <a:pt x="25362" y="54296"/>
                </a:lnTo>
                <a:lnTo>
                  <a:pt x="26433" y="58105"/>
                </a:lnTo>
                <a:lnTo>
                  <a:pt x="28100" y="62549"/>
                </a:lnTo>
                <a:lnTo>
                  <a:pt x="30163" y="67416"/>
                </a:lnTo>
                <a:lnTo>
                  <a:pt x="31539" y="71614"/>
                </a:lnTo>
                <a:lnTo>
                  <a:pt x="33067" y="78818"/>
                </a:lnTo>
                <a:lnTo>
                  <a:pt x="33746" y="85195"/>
                </a:lnTo>
                <a:lnTo>
                  <a:pt x="34048" y="92157"/>
                </a:lnTo>
                <a:lnTo>
                  <a:pt x="34242" y="112149"/>
                </a:lnTo>
                <a:lnTo>
                  <a:pt x="34281" y="129891"/>
                </a:lnTo>
                <a:lnTo>
                  <a:pt x="35236" y="134219"/>
                </a:lnTo>
                <a:lnTo>
                  <a:pt x="36826" y="139009"/>
                </a:lnTo>
                <a:lnTo>
                  <a:pt x="38838" y="144108"/>
                </a:lnTo>
                <a:lnTo>
                  <a:pt x="40180" y="148459"/>
                </a:lnTo>
                <a:lnTo>
                  <a:pt x="41670" y="155834"/>
                </a:lnTo>
                <a:lnTo>
                  <a:pt x="42068" y="160087"/>
                </a:lnTo>
                <a:lnTo>
                  <a:pt x="42333" y="164827"/>
                </a:lnTo>
                <a:lnTo>
                  <a:pt x="42627" y="175174"/>
                </a:lnTo>
                <a:lnTo>
                  <a:pt x="42853" y="215510"/>
                </a:lnTo>
                <a:lnTo>
                  <a:pt x="43809" y="218921"/>
                </a:lnTo>
                <a:lnTo>
                  <a:pt x="45399" y="222147"/>
                </a:lnTo>
                <a:lnTo>
                  <a:pt x="47411" y="225251"/>
                </a:lnTo>
                <a:lnTo>
                  <a:pt x="48752" y="228272"/>
                </a:lnTo>
                <a:lnTo>
                  <a:pt x="50243" y="234169"/>
                </a:lnTo>
                <a:lnTo>
                  <a:pt x="50905" y="239965"/>
                </a:lnTo>
                <a:lnTo>
                  <a:pt x="51199" y="245716"/>
                </a:lnTo>
                <a:lnTo>
                  <a:pt x="51330" y="251447"/>
                </a:lnTo>
                <a:lnTo>
                  <a:pt x="51425" y="264053"/>
                </a:lnTo>
                <a:lnTo>
                  <a:pt x="52382" y="264618"/>
                </a:lnTo>
                <a:lnTo>
                  <a:pt x="53971" y="264994"/>
                </a:lnTo>
                <a:lnTo>
                  <a:pt x="58815" y="265599"/>
                </a:lnTo>
                <a:lnTo>
                  <a:pt x="59213" y="266600"/>
                </a:lnTo>
                <a:lnTo>
                  <a:pt x="60007" y="27432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59"/>
          <p:cNvSpPr/>
          <p:nvPr/>
        </p:nvSpPr>
        <p:spPr>
          <a:xfrm>
            <a:off x="4194809" y="5743585"/>
            <a:ext cx="291467" cy="257048"/>
          </a:xfrm>
          <a:custGeom>
            <a:avLst/>
            <a:gdLst/>
            <a:ahLst/>
            <a:cxnLst/>
            <a:rect l="0" t="0" r="0" b="0"/>
            <a:pathLst>
              <a:path w="291467" h="257048">
                <a:moveTo>
                  <a:pt x="0" y="59997"/>
                </a:moveTo>
                <a:lnTo>
                  <a:pt x="0" y="47227"/>
                </a:lnTo>
                <a:lnTo>
                  <a:pt x="953" y="45768"/>
                </a:lnTo>
                <a:lnTo>
                  <a:pt x="2541" y="44796"/>
                </a:lnTo>
                <a:lnTo>
                  <a:pt x="4552" y="44149"/>
                </a:lnTo>
                <a:lnTo>
                  <a:pt x="5892" y="42764"/>
                </a:lnTo>
                <a:lnTo>
                  <a:pt x="6786" y="40889"/>
                </a:lnTo>
                <a:lnTo>
                  <a:pt x="7382" y="38686"/>
                </a:lnTo>
                <a:lnTo>
                  <a:pt x="8731" y="37217"/>
                </a:lnTo>
                <a:lnTo>
                  <a:pt x="10584" y="36238"/>
                </a:lnTo>
                <a:lnTo>
                  <a:pt x="12771" y="35585"/>
                </a:lnTo>
                <a:lnTo>
                  <a:pt x="17742" y="32320"/>
                </a:lnTo>
                <a:lnTo>
                  <a:pt x="25895" y="25126"/>
                </a:lnTo>
                <a:lnTo>
                  <a:pt x="34343" y="16962"/>
                </a:lnTo>
                <a:lnTo>
                  <a:pt x="37183" y="14162"/>
                </a:lnTo>
                <a:lnTo>
                  <a:pt x="40982" y="12296"/>
                </a:lnTo>
                <a:lnTo>
                  <a:pt x="45419" y="11051"/>
                </a:lnTo>
                <a:lnTo>
                  <a:pt x="50282" y="10222"/>
                </a:lnTo>
                <a:lnTo>
                  <a:pt x="58225" y="6760"/>
                </a:lnTo>
                <a:lnTo>
                  <a:pt x="64930" y="2999"/>
                </a:lnTo>
                <a:lnTo>
                  <a:pt x="71086" y="1327"/>
                </a:lnTo>
                <a:lnTo>
                  <a:pt x="79536" y="584"/>
                </a:lnTo>
                <a:lnTo>
                  <a:pt x="84457" y="386"/>
                </a:lnTo>
                <a:lnTo>
                  <a:pt x="95004" y="166"/>
                </a:lnTo>
                <a:lnTo>
                  <a:pt x="122412" y="0"/>
                </a:lnTo>
                <a:lnTo>
                  <a:pt x="130924" y="2534"/>
                </a:lnTo>
                <a:lnTo>
                  <a:pt x="135860" y="4543"/>
                </a:lnTo>
                <a:lnTo>
                  <a:pt x="143885" y="6776"/>
                </a:lnTo>
                <a:lnTo>
                  <a:pt x="147358" y="7372"/>
                </a:lnTo>
                <a:lnTo>
                  <a:pt x="153758" y="10573"/>
                </a:lnTo>
                <a:lnTo>
                  <a:pt x="162716" y="17731"/>
                </a:lnTo>
                <a:lnTo>
                  <a:pt x="165627" y="20389"/>
                </a:lnTo>
                <a:lnTo>
                  <a:pt x="168521" y="24067"/>
                </a:lnTo>
                <a:lnTo>
                  <a:pt x="171402" y="28424"/>
                </a:lnTo>
                <a:lnTo>
                  <a:pt x="174276" y="33233"/>
                </a:lnTo>
                <a:lnTo>
                  <a:pt x="177469" y="41117"/>
                </a:lnTo>
                <a:lnTo>
                  <a:pt x="178887" y="48748"/>
                </a:lnTo>
                <a:lnTo>
                  <a:pt x="179267" y="53451"/>
                </a:lnTo>
                <a:lnTo>
                  <a:pt x="179518" y="58490"/>
                </a:lnTo>
                <a:lnTo>
                  <a:pt x="179799" y="69170"/>
                </a:lnTo>
                <a:lnTo>
                  <a:pt x="180010" y="108610"/>
                </a:lnTo>
                <a:lnTo>
                  <a:pt x="179062" y="114313"/>
                </a:lnTo>
                <a:lnTo>
                  <a:pt x="177477" y="120020"/>
                </a:lnTo>
                <a:lnTo>
                  <a:pt x="175468" y="125730"/>
                </a:lnTo>
                <a:lnTo>
                  <a:pt x="173177" y="131442"/>
                </a:lnTo>
                <a:lnTo>
                  <a:pt x="170696" y="137154"/>
                </a:lnTo>
                <a:lnTo>
                  <a:pt x="168090" y="142868"/>
                </a:lnTo>
                <a:lnTo>
                  <a:pt x="166353" y="148582"/>
                </a:lnTo>
                <a:lnTo>
                  <a:pt x="165194" y="154296"/>
                </a:lnTo>
                <a:lnTo>
                  <a:pt x="164422" y="160011"/>
                </a:lnTo>
                <a:lnTo>
                  <a:pt x="162002" y="165726"/>
                </a:lnTo>
                <a:lnTo>
                  <a:pt x="158484" y="171440"/>
                </a:lnTo>
                <a:lnTo>
                  <a:pt x="154234" y="177155"/>
                </a:lnTo>
                <a:lnTo>
                  <a:pt x="150448" y="181917"/>
                </a:lnTo>
                <a:lnTo>
                  <a:pt x="143701" y="189749"/>
                </a:lnTo>
                <a:lnTo>
                  <a:pt x="140568" y="194123"/>
                </a:lnTo>
                <a:lnTo>
                  <a:pt x="137527" y="198944"/>
                </a:lnTo>
                <a:lnTo>
                  <a:pt x="134548" y="204063"/>
                </a:lnTo>
                <a:lnTo>
                  <a:pt x="131609" y="208429"/>
                </a:lnTo>
                <a:lnTo>
                  <a:pt x="125803" y="215819"/>
                </a:lnTo>
                <a:lnTo>
                  <a:pt x="120048" y="222279"/>
                </a:lnTo>
                <a:lnTo>
                  <a:pt x="114315" y="228325"/>
                </a:lnTo>
                <a:lnTo>
                  <a:pt x="108592" y="234187"/>
                </a:lnTo>
                <a:lnTo>
                  <a:pt x="100333" y="239967"/>
                </a:lnTo>
                <a:lnTo>
                  <a:pt x="91265" y="244759"/>
                </a:lnTo>
                <a:lnTo>
                  <a:pt x="84060" y="246888"/>
                </a:lnTo>
                <a:lnTo>
                  <a:pt x="77683" y="250375"/>
                </a:lnTo>
                <a:lnTo>
                  <a:pt x="74649" y="252638"/>
                </a:lnTo>
                <a:lnTo>
                  <a:pt x="68738" y="255153"/>
                </a:lnTo>
                <a:lnTo>
                  <a:pt x="60054" y="256569"/>
                </a:lnTo>
                <a:lnTo>
                  <a:pt x="51449" y="256988"/>
                </a:lnTo>
                <a:lnTo>
                  <a:pt x="48588" y="257047"/>
                </a:lnTo>
                <a:lnTo>
                  <a:pt x="45727" y="256134"/>
                </a:lnTo>
                <a:lnTo>
                  <a:pt x="37150" y="251250"/>
                </a:lnTo>
                <a:lnTo>
                  <a:pt x="28258" y="249117"/>
                </a:lnTo>
                <a:lnTo>
                  <a:pt x="25894" y="248825"/>
                </a:lnTo>
                <a:lnTo>
                  <a:pt x="21669" y="248696"/>
                </a:lnTo>
                <a:lnTo>
                  <a:pt x="20162" y="247709"/>
                </a:lnTo>
                <a:lnTo>
                  <a:pt x="19156" y="246099"/>
                </a:lnTo>
                <a:lnTo>
                  <a:pt x="17543" y="241221"/>
                </a:lnTo>
                <a:lnTo>
                  <a:pt x="17263" y="235824"/>
                </a:lnTo>
                <a:lnTo>
                  <a:pt x="16272" y="234366"/>
                </a:lnTo>
                <a:lnTo>
                  <a:pt x="14658" y="233392"/>
                </a:lnTo>
                <a:lnTo>
                  <a:pt x="12629" y="232744"/>
                </a:lnTo>
                <a:lnTo>
                  <a:pt x="12230" y="231359"/>
                </a:lnTo>
                <a:lnTo>
                  <a:pt x="12916" y="229484"/>
                </a:lnTo>
                <a:lnTo>
                  <a:pt x="14326" y="227281"/>
                </a:lnTo>
                <a:lnTo>
                  <a:pt x="15892" y="222293"/>
                </a:lnTo>
                <a:lnTo>
                  <a:pt x="16311" y="219629"/>
                </a:lnTo>
                <a:lnTo>
                  <a:pt x="19314" y="214130"/>
                </a:lnTo>
                <a:lnTo>
                  <a:pt x="23824" y="208510"/>
                </a:lnTo>
                <a:lnTo>
                  <a:pt x="29004" y="202838"/>
                </a:lnTo>
                <a:lnTo>
                  <a:pt x="37275" y="194290"/>
                </a:lnTo>
                <a:lnTo>
                  <a:pt x="45758" y="185724"/>
                </a:lnTo>
                <a:lnTo>
                  <a:pt x="53992" y="180011"/>
                </a:lnTo>
                <a:lnTo>
                  <a:pt x="58855" y="177154"/>
                </a:lnTo>
                <a:lnTo>
                  <a:pt x="64002" y="174296"/>
                </a:lnTo>
                <a:lnTo>
                  <a:pt x="74800" y="168582"/>
                </a:lnTo>
                <a:lnTo>
                  <a:pt x="83410" y="162867"/>
                </a:lnTo>
                <a:lnTo>
                  <a:pt x="87039" y="160010"/>
                </a:lnTo>
                <a:lnTo>
                  <a:pt x="91364" y="158105"/>
                </a:lnTo>
                <a:lnTo>
                  <a:pt x="96152" y="156835"/>
                </a:lnTo>
                <a:lnTo>
                  <a:pt x="101249" y="155988"/>
                </a:lnTo>
                <a:lnTo>
                  <a:pt x="106552" y="154471"/>
                </a:lnTo>
                <a:lnTo>
                  <a:pt x="111992" y="152507"/>
                </a:lnTo>
                <a:lnTo>
                  <a:pt x="117525" y="150245"/>
                </a:lnTo>
                <a:lnTo>
                  <a:pt x="123117" y="148738"/>
                </a:lnTo>
                <a:lnTo>
                  <a:pt x="128751" y="147733"/>
                </a:lnTo>
                <a:lnTo>
                  <a:pt x="134412" y="147063"/>
                </a:lnTo>
                <a:lnTo>
                  <a:pt x="140091" y="146616"/>
                </a:lnTo>
                <a:lnTo>
                  <a:pt x="145781" y="146318"/>
                </a:lnTo>
                <a:lnTo>
                  <a:pt x="151480" y="146119"/>
                </a:lnTo>
                <a:lnTo>
                  <a:pt x="157184" y="146940"/>
                </a:lnTo>
                <a:lnTo>
                  <a:pt x="162893" y="148439"/>
                </a:lnTo>
                <a:lnTo>
                  <a:pt x="168602" y="150391"/>
                </a:lnTo>
                <a:lnTo>
                  <a:pt x="174315" y="152645"/>
                </a:lnTo>
                <a:lnTo>
                  <a:pt x="180027" y="155100"/>
                </a:lnTo>
                <a:lnTo>
                  <a:pt x="185741" y="157689"/>
                </a:lnTo>
                <a:lnTo>
                  <a:pt x="194629" y="163106"/>
                </a:lnTo>
                <a:lnTo>
                  <a:pt x="202707" y="168688"/>
                </a:lnTo>
                <a:lnTo>
                  <a:pt x="207528" y="171510"/>
                </a:lnTo>
                <a:lnTo>
                  <a:pt x="212647" y="174344"/>
                </a:lnTo>
                <a:lnTo>
                  <a:pt x="223415" y="180033"/>
                </a:lnTo>
                <a:lnTo>
                  <a:pt x="228954" y="182883"/>
                </a:lnTo>
                <a:lnTo>
                  <a:pt x="237648" y="188591"/>
                </a:lnTo>
                <a:lnTo>
                  <a:pt x="244686" y="194302"/>
                </a:lnTo>
                <a:lnTo>
                  <a:pt x="250990" y="200016"/>
                </a:lnTo>
                <a:lnTo>
                  <a:pt x="256966" y="205730"/>
                </a:lnTo>
                <a:lnTo>
                  <a:pt x="268565" y="217160"/>
                </a:lnTo>
                <a:lnTo>
                  <a:pt x="271435" y="219065"/>
                </a:lnTo>
                <a:lnTo>
                  <a:pt x="280027" y="222698"/>
                </a:lnTo>
                <a:lnTo>
                  <a:pt x="288924" y="229437"/>
                </a:lnTo>
                <a:lnTo>
                  <a:pt x="289771" y="230106"/>
                </a:lnTo>
                <a:lnTo>
                  <a:pt x="290336" y="231506"/>
                </a:lnTo>
                <a:lnTo>
                  <a:pt x="291400" y="239438"/>
                </a:lnTo>
                <a:lnTo>
                  <a:pt x="291422" y="239632"/>
                </a:lnTo>
                <a:lnTo>
                  <a:pt x="291464" y="231961"/>
                </a:lnTo>
                <a:lnTo>
                  <a:pt x="291466" y="231447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60"/>
          <p:cNvSpPr/>
          <p:nvPr/>
        </p:nvSpPr>
        <p:spPr>
          <a:xfrm>
            <a:off x="3894818" y="3429105"/>
            <a:ext cx="205648" cy="214207"/>
          </a:xfrm>
          <a:custGeom>
            <a:avLst/>
            <a:gdLst/>
            <a:ahLst/>
            <a:cxnLst/>
            <a:rect l="0" t="0" r="0" b="0"/>
            <a:pathLst>
              <a:path w="205648" h="214207">
                <a:moveTo>
                  <a:pt x="137114" y="17040"/>
                </a:moveTo>
                <a:lnTo>
                  <a:pt x="132564" y="17040"/>
                </a:lnTo>
                <a:lnTo>
                  <a:pt x="131223" y="16087"/>
                </a:lnTo>
                <a:lnTo>
                  <a:pt x="130329" y="14499"/>
                </a:lnTo>
                <a:lnTo>
                  <a:pt x="128646" y="8820"/>
                </a:lnTo>
                <a:lnTo>
                  <a:pt x="124022" y="8572"/>
                </a:lnTo>
                <a:lnTo>
                  <a:pt x="122671" y="7584"/>
                </a:lnTo>
                <a:lnTo>
                  <a:pt x="121770" y="5974"/>
                </a:lnTo>
                <a:lnTo>
                  <a:pt x="121170" y="3947"/>
                </a:lnTo>
                <a:lnTo>
                  <a:pt x="119817" y="2596"/>
                </a:lnTo>
                <a:lnTo>
                  <a:pt x="117963" y="1696"/>
                </a:lnTo>
                <a:lnTo>
                  <a:pt x="113362" y="695"/>
                </a:lnTo>
                <a:lnTo>
                  <a:pt x="108143" y="250"/>
                </a:lnTo>
                <a:lnTo>
                  <a:pt x="104400" y="0"/>
                </a:lnTo>
                <a:lnTo>
                  <a:pt x="100984" y="2482"/>
                </a:lnTo>
                <a:lnTo>
                  <a:pt x="98740" y="4477"/>
                </a:lnTo>
                <a:lnTo>
                  <a:pt x="96291" y="5807"/>
                </a:lnTo>
                <a:lnTo>
                  <a:pt x="91030" y="7285"/>
                </a:lnTo>
                <a:lnTo>
                  <a:pt x="85517" y="10481"/>
                </a:lnTo>
                <a:lnTo>
                  <a:pt x="82714" y="12667"/>
                </a:lnTo>
                <a:lnTo>
                  <a:pt x="78940" y="15077"/>
                </a:lnTo>
                <a:lnTo>
                  <a:pt x="74519" y="17636"/>
                </a:lnTo>
                <a:lnTo>
                  <a:pt x="69666" y="20295"/>
                </a:lnTo>
                <a:lnTo>
                  <a:pt x="65479" y="22068"/>
                </a:lnTo>
                <a:lnTo>
                  <a:pt x="61735" y="23249"/>
                </a:lnTo>
                <a:lnTo>
                  <a:pt x="58286" y="24037"/>
                </a:lnTo>
                <a:lnTo>
                  <a:pt x="54082" y="25514"/>
                </a:lnTo>
                <a:lnTo>
                  <a:pt x="49374" y="27452"/>
                </a:lnTo>
                <a:lnTo>
                  <a:pt x="44331" y="29696"/>
                </a:lnTo>
                <a:lnTo>
                  <a:pt x="40969" y="32145"/>
                </a:lnTo>
                <a:lnTo>
                  <a:pt x="38727" y="34730"/>
                </a:lnTo>
                <a:lnTo>
                  <a:pt x="37233" y="37405"/>
                </a:lnTo>
                <a:lnTo>
                  <a:pt x="34331" y="40142"/>
                </a:lnTo>
                <a:lnTo>
                  <a:pt x="30492" y="42919"/>
                </a:lnTo>
                <a:lnTo>
                  <a:pt x="26028" y="45722"/>
                </a:lnTo>
                <a:lnTo>
                  <a:pt x="22099" y="47591"/>
                </a:lnTo>
                <a:lnTo>
                  <a:pt x="18528" y="48838"/>
                </a:lnTo>
                <a:lnTo>
                  <a:pt x="15194" y="49668"/>
                </a:lnTo>
                <a:lnTo>
                  <a:pt x="8950" y="53131"/>
                </a:lnTo>
                <a:lnTo>
                  <a:pt x="5951" y="55388"/>
                </a:lnTo>
                <a:lnTo>
                  <a:pt x="3952" y="57845"/>
                </a:lnTo>
                <a:lnTo>
                  <a:pt x="2619" y="60436"/>
                </a:lnTo>
                <a:lnTo>
                  <a:pt x="1139" y="65854"/>
                </a:lnTo>
                <a:lnTo>
                  <a:pt x="480" y="71437"/>
                </a:lnTo>
                <a:lnTo>
                  <a:pt x="188" y="77094"/>
                </a:lnTo>
                <a:lnTo>
                  <a:pt x="0" y="83935"/>
                </a:lnTo>
                <a:lnTo>
                  <a:pt x="2515" y="87411"/>
                </a:lnTo>
                <a:lnTo>
                  <a:pt x="6807" y="92131"/>
                </a:lnTo>
                <a:lnTo>
                  <a:pt x="15556" y="101176"/>
                </a:lnTo>
                <a:lnTo>
                  <a:pt x="28895" y="114557"/>
                </a:lnTo>
                <a:lnTo>
                  <a:pt x="32583" y="116341"/>
                </a:lnTo>
                <a:lnTo>
                  <a:pt x="36947" y="117531"/>
                </a:lnTo>
                <a:lnTo>
                  <a:pt x="41761" y="118324"/>
                </a:lnTo>
                <a:lnTo>
                  <a:pt x="45923" y="118852"/>
                </a:lnTo>
                <a:lnTo>
                  <a:pt x="49650" y="119205"/>
                </a:lnTo>
                <a:lnTo>
                  <a:pt x="53087" y="119440"/>
                </a:lnTo>
                <a:lnTo>
                  <a:pt x="57284" y="120549"/>
                </a:lnTo>
                <a:lnTo>
                  <a:pt x="61986" y="122241"/>
                </a:lnTo>
                <a:lnTo>
                  <a:pt x="67026" y="124321"/>
                </a:lnTo>
                <a:lnTo>
                  <a:pt x="72292" y="125708"/>
                </a:lnTo>
                <a:lnTo>
                  <a:pt x="77706" y="126633"/>
                </a:lnTo>
                <a:lnTo>
                  <a:pt x="83221" y="127250"/>
                </a:lnTo>
                <a:lnTo>
                  <a:pt x="89755" y="128613"/>
                </a:lnTo>
                <a:lnTo>
                  <a:pt x="96969" y="130474"/>
                </a:lnTo>
                <a:lnTo>
                  <a:pt x="104636" y="132668"/>
                </a:lnTo>
                <a:lnTo>
                  <a:pt x="110699" y="134130"/>
                </a:lnTo>
                <a:lnTo>
                  <a:pt x="115694" y="135105"/>
                </a:lnTo>
                <a:lnTo>
                  <a:pt x="119977" y="135755"/>
                </a:lnTo>
                <a:lnTo>
                  <a:pt x="124737" y="137141"/>
                </a:lnTo>
                <a:lnTo>
                  <a:pt x="129815" y="139017"/>
                </a:lnTo>
                <a:lnTo>
                  <a:pt x="135105" y="141220"/>
                </a:lnTo>
                <a:lnTo>
                  <a:pt x="140538" y="143642"/>
                </a:lnTo>
                <a:lnTo>
                  <a:pt x="151653" y="148872"/>
                </a:lnTo>
                <a:lnTo>
                  <a:pt x="156332" y="151600"/>
                </a:lnTo>
                <a:lnTo>
                  <a:pt x="160403" y="154372"/>
                </a:lnTo>
                <a:lnTo>
                  <a:pt x="164070" y="157172"/>
                </a:lnTo>
                <a:lnTo>
                  <a:pt x="168420" y="159991"/>
                </a:lnTo>
                <a:lnTo>
                  <a:pt x="173225" y="162823"/>
                </a:lnTo>
                <a:lnTo>
                  <a:pt x="178332" y="165664"/>
                </a:lnTo>
                <a:lnTo>
                  <a:pt x="182690" y="168510"/>
                </a:lnTo>
                <a:lnTo>
                  <a:pt x="186548" y="171360"/>
                </a:lnTo>
                <a:lnTo>
                  <a:pt x="190072" y="174212"/>
                </a:lnTo>
                <a:lnTo>
                  <a:pt x="193375" y="177066"/>
                </a:lnTo>
                <a:lnTo>
                  <a:pt x="199584" y="182778"/>
                </a:lnTo>
                <a:lnTo>
                  <a:pt x="203884" y="186797"/>
                </a:lnTo>
                <a:lnTo>
                  <a:pt x="204487" y="188314"/>
                </a:lnTo>
                <a:lnTo>
                  <a:pt x="205337" y="194047"/>
                </a:lnTo>
                <a:lnTo>
                  <a:pt x="205623" y="199006"/>
                </a:lnTo>
                <a:lnTo>
                  <a:pt x="205647" y="201216"/>
                </a:lnTo>
                <a:lnTo>
                  <a:pt x="204710" y="203641"/>
                </a:lnTo>
                <a:lnTo>
                  <a:pt x="201130" y="208876"/>
                </a:lnTo>
                <a:lnTo>
                  <a:pt x="198841" y="210653"/>
                </a:lnTo>
                <a:lnTo>
                  <a:pt x="196363" y="211838"/>
                </a:lnTo>
                <a:lnTo>
                  <a:pt x="190093" y="213739"/>
                </a:lnTo>
                <a:lnTo>
                  <a:pt x="184155" y="213999"/>
                </a:lnTo>
                <a:lnTo>
                  <a:pt x="167599" y="214195"/>
                </a:lnTo>
                <a:lnTo>
                  <a:pt x="151319" y="214206"/>
                </a:lnTo>
                <a:lnTo>
                  <a:pt x="148489" y="213254"/>
                </a:lnTo>
                <a:lnTo>
                  <a:pt x="142804" y="209656"/>
                </a:lnTo>
                <a:lnTo>
                  <a:pt x="137286" y="205477"/>
                </a:lnTo>
                <a:lnTo>
                  <a:pt x="133063" y="201437"/>
                </a:lnTo>
                <a:lnTo>
                  <a:pt x="131556" y="199026"/>
                </a:lnTo>
                <a:lnTo>
                  <a:pt x="129882" y="193807"/>
                </a:lnTo>
                <a:lnTo>
                  <a:pt x="128482" y="192035"/>
                </a:lnTo>
                <a:lnTo>
                  <a:pt x="126597" y="190853"/>
                </a:lnTo>
                <a:lnTo>
                  <a:pt x="124388" y="190065"/>
                </a:lnTo>
                <a:lnTo>
                  <a:pt x="122915" y="188588"/>
                </a:lnTo>
                <a:lnTo>
                  <a:pt x="121932" y="186650"/>
                </a:lnTo>
                <a:lnTo>
                  <a:pt x="120842" y="181957"/>
                </a:lnTo>
                <a:lnTo>
                  <a:pt x="120357" y="176696"/>
                </a:lnTo>
                <a:lnTo>
                  <a:pt x="120141" y="171183"/>
                </a:lnTo>
                <a:lnTo>
                  <a:pt x="120084" y="168380"/>
                </a:lnTo>
                <a:lnTo>
                  <a:pt x="120998" y="165558"/>
                </a:lnTo>
                <a:lnTo>
                  <a:pt x="124554" y="159882"/>
                </a:lnTo>
                <a:lnTo>
                  <a:pt x="126769" y="154185"/>
                </a:lnTo>
                <a:lnTo>
                  <a:pt x="128706" y="147526"/>
                </a:lnTo>
                <a:lnTo>
                  <a:pt x="130556" y="143083"/>
                </a:lnTo>
                <a:lnTo>
                  <a:pt x="132742" y="138216"/>
                </a:lnTo>
                <a:lnTo>
                  <a:pt x="135152" y="134019"/>
                </a:lnTo>
                <a:lnTo>
                  <a:pt x="137711" y="130268"/>
                </a:lnTo>
                <a:lnTo>
                  <a:pt x="140369" y="126815"/>
                </a:lnTo>
                <a:lnTo>
                  <a:pt x="143094" y="122608"/>
                </a:lnTo>
                <a:lnTo>
                  <a:pt x="145863" y="117899"/>
                </a:lnTo>
                <a:lnTo>
                  <a:pt x="148662" y="112854"/>
                </a:lnTo>
                <a:lnTo>
                  <a:pt x="151480" y="108538"/>
                </a:lnTo>
                <a:lnTo>
                  <a:pt x="154311" y="104709"/>
                </a:lnTo>
                <a:lnTo>
                  <a:pt x="157151" y="101203"/>
                </a:lnTo>
                <a:lnTo>
                  <a:pt x="159997" y="96961"/>
                </a:lnTo>
                <a:lnTo>
                  <a:pt x="162847" y="92228"/>
                </a:lnTo>
                <a:lnTo>
                  <a:pt x="165700" y="87168"/>
                </a:lnTo>
                <a:lnTo>
                  <a:pt x="169506" y="82842"/>
                </a:lnTo>
                <a:lnTo>
                  <a:pt x="173949" y="79005"/>
                </a:lnTo>
                <a:lnTo>
                  <a:pt x="178815" y="75495"/>
                </a:lnTo>
                <a:lnTo>
                  <a:pt x="182060" y="71250"/>
                </a:lnTo>
                <a:lnTo>
                  <a:pt x="184223" y="66515"/>
                </a:lnTo>
                <a:lnTo>
                  <a:pt x="185665" y="61453"/>
                </a:lnTo>
                <a:lnTo>
                  <a:pt x="187579" y="57126"/>
                </a:lnTo>
                <a:lnTo>
                  <a:pt x="189807" y="53289"/>
                </a:lnTo>
                <a:lnTo>
                  <a:pt x="192245" y="49778"/>
                </a:lnTo>
                <a:lnTo>
                  <a:pt x="194954" y="43338"/>
                </a:lnTo>
                <a:lnTo>
                  <a:pt x="196158" y="37300"/>
                </a:lnTo>
                <a:lnTo>
                  <a:pt x="196693" y="31442"/>
                </a:lnTo>
                <a:lnTo>
                  <a:pt x="195883" y="28546"/>
                </a:lnTo>
                <a:lnTo>
                  <a:pt x="192444" y="22788"/>
                </a:lnTo>
                <a:lnTo>
                  <a:pt x="187740" y="17055"/>
                </a:lnTo>
                <a:lnTo>
                  <a:pt x="185152" y="14192"/>
                </a:lnTo>
                <a:lnTo>
                  <a:pt x="182474" y="12284"/>
                </a:lnTo>
                <a:lnTo>
                  <a:pt x="176960" y="10163"/>
                </a:lnTo>
                <a:lnTo>
                  <a:pt x="173203" y="9598"/>
                </a:lnTo>
                <a:lnTo>
                  <a:pt x="168793" y="9221"/>
                </a:lnTo>
                <a:lnTo>
                  <a:pt x="163948" y="8970"/>
                </a:lnTo>
                <a:lnTo>
                  <a:pt x="153486" y="8690"/>
                </a:lnTo>
                <a:lnTo>
                  <a:pt x="131246" y="8511"/>
                </a:lnTo>
                <a:lnTo>
                  <a:pt x="126534" y="9449"/>
                </a:lnTo>
                <a:lnTo>
                  <a:pt x="122441" y="11027"/>
                </a:lnTo>
                <a:lnTo>
                  <a:pt x="118759" y="13031"/>
                </a:lnTo>
                <a:lnTo>
                  <a:pt x="104477" y="20403"/>
                </a:lnTo>
                <a:lnTo>
                  <a:pt x="100116" y="23092"/>
                </a:lnTo>
                <a:lnTo>
                  <a:pt x="96256" y="25837"/>
                </a:lnTo>
                <a:lnTo>
                  <a:pt x="85679" y="34185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5" name="Group 34"/>
          <p:cNvGrpSpPr/>
          <p:nvPr/>
        </p:nvGrpSpPr>
        <p:grpSpPr>
          <a:xfrm>
            <a:off x="2926079" y="4457828"/>
            <a:ext cx="3703322" cy="531368"/>
            <a:chOff x="2926079" y="4457828"/>
            <a:chExt cx="3703322" cy="531368"/>
          </a:xfrm>
        </p:grpSpPr>
        <p:sp>
          <p:nvSpPr>
            <p:cNvPr id="24" name="SMARTPenAnnotation61"/>
            <p:cNvSpPr/>
            <p:nvPr/>
          </p:nvSpPr>
          <p:spPr>
            <a:xfrm>
              <a:off x="5557837" y="4577876"/>
              <a:ext cx="222886" cy="179808"/>
            </a:xfrm>
            <a:custGeom>
              <a:avLst/>
              <a:gdLst/>
              <a:ahLst/>
              <a:cxnLst/>
              <a:rect l="0" t="0" r="0" b="0"/>
              <a:pathLst>
                <a:path w="222886" h="179808">
                  <a:moveTo>
                    <a:pt x="0" y="16984"/>
                  </a:moveTo>
                  <a:lnTo>
                    <a:pt x="0" y="21535"/>
                  </a:lnTo>
                  <a:lnTo>
                    <a:pt x="953" y="23828"/>
                  </a:lnTo>
                  <a:lnTo>
                    <a:pt x="4551" y="28915"/>
                  </a:lnTo>
                  <a:lnTo>
                    <a:pt x="7381" y="32584"/>
                  </a:lnTo>
                  <a:lnTo>
                    <a:pt x="7778" y="35004"/>
                  </a:lnTo>
                  <a:lnTo>
                    <a:pt x="8043" y="38522"/>
                  </a:lnTo>
                  <a:lnTo>
                    <a:pt x="8219" y="42773"/>
                  </a:lnTo>
                  <a:lnTo>
                    <a:pt x="9290" y="47512"/>
                  </a:lnTo>
                  <a:lnTo>
                    <a:pt x="10956" y="52575"/>
                  </a:lnTo>
                  <a:lnTo>
                    <a:pt x="13019" y="57856"/>
                  </a:lnTo>
                  <a:lnTo>
                    <a:pt x="15347" y="63282"/>
                  </a:lnTo>
                  <a:lnTo>
                    <a:pt x="20473" y="74391"/>
                  </a:lnTo>
                  <a:lnTo>
                    <a:pt x="22221" y="80020"/>
                  </a:lnTo>
                  <a:lnTo>
                    <a:pt x="23387" y="85678"/>
                  </a:lnTo>
                  <a:lnTo>
                    <a:pt x="24164" y="91355"/>
                  </a:lnTo>
                  <a:lnTo>
                    <a:pt x="25634" y="97997"/>
                  </a:lnTo>
                  <a:lnTo>
                    <a:pt x="27567" y="105282"/>
                  </a:lnTo>
                  <a:lnTo>
                    <a:pt x="29808" y="112997"/>
                  </a:lnTo>
                  <a:lnTo>
                    <a:pt x="31302" y="120045"/>
                  </a:lnTo>
                  <a:lnTo>
                    <a:pt x="32298" y="126649"/>
                  </a:lnTo>
                  <a:lnTo>
                    <a:pt x="32962" y="132956"/>
                  </a:lnTo>
                  <a:lnTo>
                    <a:pt x="34357" y="138114"/>
                  </a:lnTo>
                  <a:lnTo>
                    <a:pt x="36240" y="142504"/>
                  </a:lnTo>
                  <a:lnTo>
                    <a:pt x="38448" y="146384"/>
                  </a:lnTo>
                  <a:lnTo>
                    <a:pt x="39919" y="150876"/>
                  </a:lnTo>
                  <a:lnTo>
                    <a:pt x="40900" y="155775"/>
                  </a:lnTo>
                  <a:lnTo>
                    <a:pt x="41554" y="160947"/>
                  </a:lnTo>
                  <a:lnTo>
                    <a:pt x="41990" y="165346"/>
                  </a:lnTo>
                  <a:lnTo>
                    <a:pt x="42281" y="169232"/>
                  </a:lnTo>
                  <a:lnTo>
                    <a:pt x="42860" y="179807"/>
                  </a:lnTo>
                  <a:lnTo>
                    <a:pt x="42863" y="167925"/>
                  </a:lnTo>
                  <a:lnTo>
                    <a:pt x="41910" y="164284"/>
                  </a:lnTo>
                  <a:lnTo>
                    <a:pt x="40322" y="159951"/>
                  </a:lnTo>
                  <a:lnTo>
                    <a:pt x="38312" y="155157"/>
                  </a:lnTo>
                  <a:lnTo>
                    <a:pt x="36971" y="150057"/>
                  </a:lnTo>
                  <a:lnTo>
                    <a:pt x="36077" y="144752"/>
                  </a:lnTo>
                  <a:lnTo>
                    <a:pt x="35482" y="139310"/>
                  </a:lnTo>
                  <a:lnTo>
                    <a:pt x="35084" y="132825"/>
                  </a:lnTo>
                  <a:lnTo>
                    <a:pt x="34643" y="117999"/>
                  </a:lnTo>
                  <a:lnTo>
                    <a:pt x="34395" y="98137"/>
                  </a:lnTo>
                  <a:lnTo>
                    <a:pt x="35312" y="91089"/>
                  </a:lnTo>
                  <a:lnTo>
                    <a:pt x="36877" y="83532"/>
                  </a:lnTo>
                  <a:lnTo>
                    <a:pt x="38872" y="75637"/>
                  </a:lnTo>
                  <a:lnTo>
                    <a:pt x="40203" y="68468"/>
                  </a:lnTo>
                  <a:lnTo>
                    <a:pt x="41089" y="61784"/>
                  </a:lnTo>
                  <a:lnTo>
                    <a:pt x="41680" y="55423"/>
                  </a:lnTo>
                  <a:lnTo>
                    <a:pt x="43027" y="50230"/>
                  </a:lnTo>
                  <a:lnTo>
                    <a:pt x="44877" y="45815"/>
                  </a:lnTo>
                  <a:lnTo>
                    <a:pt x="47063" y="41920"/>
                  </a:lnTo>
                  <a:lnTo>
                    <a:pt x="49473" y="39323"/>
                  </a:lnTo>
                  <a:lnTo>
                    <a:pt x="52032" y="37591"/>
                  </a:lnTo>
                  <a:lnTo>
                    <a:pt x="54690" y="36437"/>
                  </a:lnTo>
                  <a:lnTo>
                    <a:pt x="60184" y="32615"/>
                  </a:lnTo>
                  <a:lnTo>
                    <a:pt x="62983" y="30262"/>
                  </a:lnTo>
                  <a:lnTo>
                    <a:pt x="65801" y="28693"/>
                  </a:lnTo>
                  <a:lnTo>
                    <a:pt x="71472" y="26951"/>
                  </a:lnTo>
                  <a:lnTo>
                    <a:pt x="75470" y="25970"/>
                  </a:lnTo>
                  <a:lnTo>
                    <a:pt x="76983" y="26784"/>
                  </a:lnTo>
                  <a:lnTo>
                    <a:pt x="81205" y="30229"/>
                  </a:lnTo>
                  <a:lnTo>
                    <a:pt x="86256" y="34935"/>
                  </a:lnTo>
                  <a:lnTo>
                    <a:pt x="88936" y="37524"/>
                  </a:lnTo>
                  <a:lnTo>
                    <a:pt x="90724" y="40202"/>
                  </a:lnTo>
                  <a:lnTo>
                    <a:pt x="92709" y="45718"/>
                  </a:lnTo>
                  <a:lnTo>
                    <a:pt x="94191" y="49475"/>
                  </a:lnTo>
                  <a:lnTo>
                    <a:pt x="96131" y="53885"/>
                  </a:lnTo>
                  <a:lnTo>
                    <a:pt x="100828" y="63864"/>
                  </a:lnTo>
                  <a:lnTo>
                    <a:pt x="106090" y="74649"/>
                  </a:lnTo>
                  <a:lnTo>
                    <a:pt x="107874" y="80192"/>
                  </a:lnTo>
                  <a:lnTo>
                    <a:pt x="109064" y="85793"/>
                  </a:lnTo>
                  <a:lnTo>
                    <a:pt x="109856" y="91432"/>
                  </a:lnTo>
                  <a:lnTo>
                    <a:pt x="111338" y="97096"/>
                  </a:lnTo>
                  <a:lnTo>
                    <a:pt x="113278" y="102777"/>
                  </a:lnTo>
                  <a:lnTo>
                    <a:pt x="115524" y="108469"/>
                  </a:lnTo>
                  <a:lnTo>
                    <a:pt x="117021" y="113217"/>
                  </a:lnTo>
                  <a:lnTo>
                    <a:pt x="118019" y="117334"/>
                  </a:lnTo>
                  <a:lnTo>
                    <a:pt x="119621" y="126235"/>
                  </a:lnTo>
                  <a:lnTo>
                    <a:pt x="119840" y="129992"/>
                  </a:lnTo>
                  <a:lnTo>
                    <a:pt x="120012" y="136877"/>
                  </a:lnTo>
                  <a:lnTo>
                    <a:pt x="120014" y="132412"/>
                  </a:lnTo>
                  <a:lnTo>
                    <a:pt x="120967" y="129178"/>
                  </a:lnTo>
                  <a:lnTo>
                    <a:pt x="122555" y="125118"/>
                  </a:lnTo>
                  <a:lnTo>
                    <a:pt x="124566" y="120506"/>
                  </a:lnTo>
                  <a:lnTo>
                    <a:pt x="124954" y="115525"/>
                  </a:lnTo>
                  <a:lnTo>
                    <a:pt x="124260" y="110301"/>
                  </a:lnTo>
                  <a:lnTo>
                    <a:pt x="122845" y="104912"/>
                  </a:lnTo>
                  <a:lnTo>
                    <a:pt x="122855" y="98462"/>
                  </a:lnTo>
                  <a:lnTo>
                    <a:pt x="123813" y="91306"/>
                  </a:lnTo>
                  <a:lnTo>
                    <a:pt x="125405" y="83677"/>
                  </a:lnTo>
                  <a:lnTo>
                    <a:pt x="126465" y="76686"/>
                  </a:lnTo>
                  <a:lnTo>
                    <a:pt x="127173" y="70120"/>
                  </a:lnTo>
                  <a:lnTo>
                    <a:pt x="127644" y="63838"/>
                  </a:lnTo>
                  <a:lnTo>
                    <a:pt x="128912" y="57745"/>
                  </a:lnTo>
                  <a:lnTo>
                    <a:pt x="130709" y="51778"/>
                  </a:lnTo>
                  <a:lnTo>
                    <a:pt x="132859" y="45895"/>
                  </a:lnTo>
                  <a:lnTo>
                    <a:pt x="135245" y="40068"/>
                  </a:lnTo>
                  <a:lnTo>
                    <a:pt x="137788" y="34278"/>
                  </a:lnTo>
                  <a:lnTo>
                    <a:pt x="140436" y="28513"/>
                  </a:lnTo>
                  <a:lnTo>
                    <a:pt x="143154" y="23717"/>
                  </a:lnTo>
                  <a:lnTo>
                    <a:pt x="145919" y="19568"/>
                  </a:lnTo>
                  <a:lnTo>
                    <a:pt x="148714" y="15849"/>
                  </a:lnTo>
                  <a:lnTo>
                    <a:pt x="151530" y="12417"/>
                  </a:lnTo>
                  <a:lnTo>
                    <a:pt x="154360" y="9177"/>
                  </a:lnTo>
                  <a:lnTo>
                    <a:pt x="157199" y="6064"/>
                  </a:lnTo>
                  <a:lnTo>
                    <a:pt x="160045" y="3989"/>
                  </a:lnTo>
                  <a:lnTo>
                    <a:pt x="165746" y="1683"/>
                  </a:lnTo>
                  <a:lnTo>
                    <a:pt x="169760" y="386"/>
                  </a:lnTo>
                  <a:lnTo>
                    <a:pt x="175500" y="0"/>
                  </a:lnTo>
                  <a:lnTo>
                    <a:pt x="177960" y="899"/>
                  </a:lnTo>
                  <a:lnTo>
                    <a:pt x="183233" y="4437"/>
                  </a:lnTo>
                  <a:lnTo>
                    <a:pt x="188752" y="9185"/>
                  </a:lnTo>
                  <a:lnTo>
                    <a:pt x="191557" y="11784"/>
                  </a:lnTo>
                  <a:lnTo>
                    <a:pt x="194380" y="15423"/>
                  </a:lnTo>
                  <a:lnTo>
                    <a:pt x="197214" y="19753"/>
                  </a:lnTo>
                  <a:lnTo>
                    <a:pt x="200056" y="24545"/>
                  </a:lnTo>
                  <a:lnTo>
                    <a:pt x="201951" y="29645"/>
                  </a:lnTo>
                  <a:lnTo>
                    <a:pt x="203214" y="34949"/>
                  </a:lnTo>
                  <a:lnTo>
                    <a:pt x="204056" y="40390"/>
                  </a:lnTo>
                  <a:lnTo>
                    <a:pt x="205570" y="45923"/>
                  </a:lnTo>
                  <a:lnTo>
                    <a:pt x="207532" y="51517"/>
                  </a:lnTo>
                  <a:lnTo>
                    <a:pt x="209792" y="57151"/>
                  </a:lnTo>
                  <a:lnTo>
                    <a:pt x="211299" y="62812"/>
                  </a:lnTo>
                  <a:lnTo>
                    <a:pt x="212303" y="68491"/>
                  </a:lnTo>
                  <a:lnTo>
                    <a:pt x="212973" y="74182"/>
                  </a:lnTo>
                  <a:lnTo>
                    <a:pt x="213420" y="78928"/>
                  </a:lnTo>
                  <a:lnTo>
                    <a:pt x="213717" y="83045"/>
                  </a:lnTo>
                  <a:lnTo>
                    <a:pt x="213916" y="86742"/>
                  </a:lnTo>
                  <a:lnTo>
                    <a:pt x="214136" y="95930"/>
                  </a:lnTo>
                  <a:lnTo>
                    <a:pt x="214195" y="101047"/>
                  </a:lnTo>
                  <a:lnTo>
                    <a:pt x="215187" y="105411"/>
                  </a:lnTo>
                  <a:lnTo>
                    <a:pt x="216800" y="109272"/>
                  </a:lnTo>
                  <a:lnTo>
                    <a:pt x="222885" y="119853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PenAnnotation62"/>
            <p:cNvSpPr/>
            <p:nvPr/>
          </p:nvSpPr>
          <p:spPr>
            <a:xfrm>
              <a:off x="5789295" y="4560685"/>
              <a:ext cx="137160" cy="111328"/>
            </a:xfrm>
            <a:custGeom>
              <a:avLst/>
              <a:gdLst/>
              <a:ahLst/>
              <a:cxnLst/>
              <a:rect l="0" t="0" r="0" b="0"/>
              <a:pathLst>
                <a:path w="137160" h="111328">
                  <a:moveTo>
                    <a:pt x="0" y="85610"/>
                  </a:moveTo>
                  <a:lnTo>
                    <a:pt x="44885" y="85610"/>
                  </a:lnTo>
                  <a:lnTo>
                    <a:pt x="48020" y="84657"/>
                  </a:lnTo>
                  <a:lnTo>
                    <a:pt x="51064" y="83070"/>
                  </a:lnTo>
                  <a:lnTo>
                    <a:pt x="54045" y="81059"/>
                  </a:lnTo>
                  <a:lnTo>
                    <a:pt x="57937" y="79718"/>
                  </a:lnTo>
                  <a:lnTo>
                    <a:pt x="62437" y="78824"/>
                  </a:lnTo>
                  <a:lnTo>
                    <a:pt x="67342" y="78229"/>
                  </a:lnTo>
                  <a:lnTo>
                    <a:pt x="71565" y="77831"/>
                  </a:lnTo>
                  <a:lnTo>
                    <a:pt x="75332" y="77567"/>
                  </a:lnTo>
                  <a:lnTo>
                    <a:pt x="78796" y="77390"/>
                  </a:lnTo>
                  <a:lnTo>
                    <a:pt x="82058" y="76320"/>
                  </a:lnTo>
                  <a:lnTo>
                    <a:pt x="85185" y="74654"/>
                  </a:lnTo>
                  <a:lnTo>
                    <a:pt x="88223" y="72591"/>
                  </a:lnTo>
                  <a:lnTo>
                    <a:pt x="92152" y="70263"/>
                  </a:lnTo>
                  <a:lnTo>
                    <a:pt x="96677" y="67759"/>
                  </a:lnTo>
                  <a:lnTo>
                    <a:pt x="108526" y="61446"/>
                  </a:lnTo>
                  <a:lnTo>
                    <a:pt x="112686" y="58043"/>
                  </a:lnTo>
                  <a:lnTo>
                    <a:pt x="115129" y="55802"/>
                  </a:lnTo>
                  <a:lnTo>
                    <a:pt x="120383" y="50772"/>
                  </a:lnTo>
                  <a:lnTo>
                    <a:pt x="131518" y="39781"/>
                  </a:lnTo>
                  <a:lnTo>
                    <a:pt x="133398" y="36960"/>
                  </a:lnTo>
                  <a:lnTo>
                    <a:pt x="134652" y="34126"/>
                  </a:lnTo>
                  <a:lnTo>
                    <a:pt x="135488" y="31285"/>
                  </a:lnTo>
                  <a:lnTo>
                    <a:pt x="136045" y="28439"/>
                  </a:lnTo>
                  <a:lnTo>
                    <a:pt x="136416" y="25588"/>
                  </a:lnTo>
                  <a:lnTo>
                    <a:pt x="137013" y="18720"/>
                  </a:lnTo>
                  <a:lnTo>
                    <a:pt x="137095" y="15241"/>
                  </a:lnTo>
                  <a:lnTo>
                    <a:pt x="137156" y="4303"/>
                  </a:lnTo>
                  <a:lnTo>
                    <a:pt x="136204" y="2831"/>
                  </a:lnTo>
                  <a:lnTo>
                    <a:pt x="134618" y="1848"/>
                  </a:lnTo>
                  <a:lnTo>
                    <a:pt x="132607" y="1194"/>
                  </a:lnTo>
                  <a:lnTo>
                    <a:pt x="130314" y="757"/>
                  </a:lnTo>
                  <a:lnTo>
                    <a:pt x="127834" y="466"/>
                  </a:lnTo>
                  <a:lnTo>
                    <a:pt x="121559" y="0"/>
                  </a:lnTo>
                  <a:lnTo>
                    <a:pt x="118161" y="2476"/>
                  </a:lnTo>
                  <a:lnTo>
                    <a:pt x="112769" y="7276"/>
                  </a:lnTo>
                  <a:lnTo>
                    <a:pt x="109492" y="7932"/>
                  </a:lnTo>
                  <a:lnTo>
                    <a:pt x="107285" y="8107"/>
                  </a:lnTo>
                  <a:lnTo>
                    <a:pt x="105812" y="9176"/>
                  </a:lnTo>
                  <a:lnTo>
                    <a:pt x="104832" y="10841"/>
                  </a:lnTo>
                  <a:lnTo>
                    <a:pt x="104178" y="12904"/>
                  </a:lnTo>
                  <a:lnTo>
                    <a:pt x="103742" y="15232"/>
                  </a:lnTo>
                  <a:lnTo>
                    <a:pt x="103451" y="17736"/>
                  </a:lnTo>
                  <a:lnTo>
                    <a:pt x="103257" y="20359"/>
                  </a:lnTo>
                  <a:lnTo>
                    <a:pt x="102175" y="23059"/>
                  </a:lnTo>
                  <a:lnTo>
                    <a:pt x="100502" y="25811"/>
                  </a:lnTo>
                  <a:lnTo>
                    <a:pt x="95523" y="32523"/>
                  </a:lnTo>
                  <a:lnTo>
                    <a:pt x="95114" y="34978"/>
                  </a:lnTo>
                  <a:lnTo>
                    <a:pt x="94842" y="38521"/>
                  </a:lnTo>
                  <a:lnTo>
                    <a:pt x="94539" y="46583"/>
                  </a:lnTo>
                  <a:lnTo>
                    <a:pt x="94369" y="56478"/>
                  </a:lnTo>
                  <a:lnTo>
                    <a:pt x="94306" y="71249"/>
                  </a:lnTo>
                  <a:lnTo>
                    <a:pt x="95256" y="73178"/>
                  </a:lnTo>
                  <a:lnTo>
                    <a:pt x="96841" y="74465"/>
                  </a:lnTo>
                  <a:lnTo>
                    <a:pt x="98851" y="75322"/>
                  </a:lnTo>
                  <a:lnTo>
                    <a:pt x="101143" y="76846"/>
                  </a:lnTo>
                  <a:lnTo>
                    <a:pt x="103623" y="78815"/>
                  </a:lnTo>
                  <a:lnTo>
                    <a:pt x="106230" y="81080"/>
                  </a:lnTo>
                  <a:lnTo>
                    <a:pt x="107967" y="83542"/>
                  </a:lnTo>
                  <a:lnTo>
                    <a:pt x="109126" y="86136"/>
                  </a:lnTo>
                  <a:lnTo>
                    <a:pt x="109898" y="88819"/>
                  </a:lnTo>
                  <a:lnTo>
                    <a:pt x="110412" y="91559"/>
                  </a:lnTo>
                  <a:lnTo>
                    <a:pt x="110756" y="94339"/>
                  </a:lnTo>
                  <a:lnTo>
                    <a:pt x="110984" y="97144"/>
                  </a:lnTo>
                  <a:lnTo>
                    <a:pt x="112089" y="99014"/>
                  </a:lnTo>
                  <a:lnTo>
                    <a:pt x="113779" y="100261"/>
                  </a:lnTo>
                  <a:lnTo>
                    <a:pt x="115858" y="101092"/>
                  </a:lnTo>
                  <a:lnTo>
                    <a:pt x="118196" y="102599"/>
                  </a:lnTo>
                  <a:lnTo>
                    <a:pt x="120707" y="104556"/>
                  </a:lnTo>
                  <a:lnTo>
                    <a:pt x="123334" y="106813"/>
                  </a:lnTo>
                  <a:lnTo>
                    <a:pt x="126037" y="108317"/>
                  </a:lnTo>
                  <a:lnTo>
                    <a:pt x="128792" y="109321"/>
                  </a:lnTo>
                  <a:lnTo>
                    <a:pt x="137159" y="111327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PenAnnotation63"/>
            <p:cNvSpPr/>
            <p:nvPr/>
          </p:nvSpPr>
          <p:spPr>
            <a:xfrm>
              <a:off x="5977923" y="4457828"/>
              <a:ext cx="214280" cy="239763"/>
            </a:xfrm>
            <a:custGeom>
              <a:avLst/>
              <a:gdLst/>
              <a:ahLst/>
              <a:cxnLst/>
              <a:rect l="0" t="0" r="0" b="0"/>
              <a:pathLst>
                <a:path w="214280" h="239763">
                  <a:moveTo>
                    <a:pt x="68547" y="128459"/>
                  </a:moveTo>
                  <a:lnTo>
                    <a:pt x="46965" y="128459"/>
                  </a:lnTo>
                  <a:lnTo>
                    <a:pt x="44634" y="129412"/>
                  </a:lnTo>
                  <a:lnTo>
                    <a:pt x="39504" y="133010"/>
                  </a:lnTo>
                  <a:lnTo>
                    <a:pt x="34049" y="135244"/>
                  </a:lnTo>
                  <a:lnTo>
                    <a:pt x="31260" y="135840"/>
                  </a:lnTo>
                  <a:lnTo>
                    <a:pt x="25622" y="139042"/>
                  </a:lnTo>
                  <a:lnTo>
                    <a:pt x="22786" y="141230"/>
                  </a:lnTo>
                  <a:lnTo>
                    <a:pt x="20894" y="143640"/>
                  </a:lnTo>
                  <a:lnTo>
                    <a:pt x="19633" y="146200"/>
                  </a:lnTo>
                  <a:lnTo>
                    <a:pt x="18793" y="148859"/>
                  </a:lnTo>
                  <a:lnTo>
                    <a:pt x="15319" y="154354"/>
                  </a:lnTo>
                  <a:lnTo>
                    <a:pt x="13058" y="157152"/>
                  </a:lnTo>
                  <a:lnTo>
                    <a:pt x="11552" y="159970"/>
                  </a:lnTo>
                  <a:lnTo>
                    <a:pt x="9878" y="165642"/>
                  </a:lnTo>
                  <a:lnTo>
                    <a:pt x="6594" y="171337"/>
                  </a:lnTo>
                  <a:lnTo>
                    <a:pt x="4385" y="174190"/>
                  </a:lnTo>
                  <a:lnTo>
                    <a:pt x="1930" y="179899"/>
                  </a:lnTo>
                  <a:lnTo>
                    <a:pt x="839" y="186564"/>
                  </a:lnTo>
                  <a:lnTo>
                    <a:pt x="548" y="191008"/>
                  </a:lnTo>
                  <a:lnTo>
                    <a:pt x="225" y="200074"/>
                  </a:lnTo>
                  <a:lnTo>
                    <a:pt x="43" y="210533"/>
                  </a:lnTo>
                  <a:lnTo>
                    <a:pt x="0" y="216689"/>
                  </a:lnTo>
                  <a:lnTo>
                    <a:pt x="942" y="218712"/>
                  </a:lnTo>
                  <a:lnTo>
                    <a:pt x="2522" y="220060"/>
                  </a:lnTo>
                  <a:lnTo>
                    <a:pt x="4528" y="220959"/>
                  </a:lnTo>
                  <a:lnTo>
                    <a:pt x="5865" y="222511"/>
                  </a:lnTo>
                  <a:lnTo>
                    <a:pt x="6757" y="224498"/>
                  </a:lnTo>
                  <a:lnTo>
                    <a:pt x="7351" y="226774"/>
                  </a:lnTo>
                  <a:lnTo>
                    <a:pt x="10551" y="231845"/>
                  </a:lnTo>
                  <a:lnTo>
                    <a:pt x="15816" y="238310"/>
                  </a:lnTo>
                  <a:lnTo>
                    <a:pt x="17200" y="238841"/>
                  </a:lnTo>
                  <a:lnTo>
                    <a:pt x="23699" y="239587"/>
                  </a:lnTo>
                  <a:lnTo>
                    <a:pt x="28930" y="239762"/>
                  </a:lnTo>
                  <a:lnTo>
                    <a:pt x="31658" y="238856"/>
                  </a:lnTo>
                  <a:lnTo>
                    <a:pt x="37229" y="235309"/>
                  </a:lnTo>
                  <a:lnTo>
                    <a:pt x="42880" y="233098"/>
                  </a:lnTo>
                  <a:lnTo>
                    <a:pt x="45721" y="232508"/>
                  </a:lnTo>
                  <a:lnTo>
                    <a:pt x="47615" y="231163"/>
                  </a:lnTo>
                  <a:lnTo>
                    <a:pt x="48877" y="229313"/>
                  </a:lnTo>
                  <a:lnTo>
                    <a:pt x="51232" y="223766"/>
                  </a:lnTo>
                  <a:lnTo>
                    <a:pt x="55454" y="214950"/>
                  </a:lnTo>
                  <a:lnTo>
                    <a:pt x="56960" y="210885"/>
                  </a:lnTo>
                  <a:lnTo>
                    <a:pt x="58634" y="203828"/>
                  </a:lnTo>
                  <a:lnTo>
                    <a:pt x="60034" y="199660"/>
                  </a:lnTo>
                  <a:lnTo>
                    <a:pt x="61919" y="194977"/>
                  </a:lnTo>
                  <a:lnTo>
                    <a:pt x="64128" y="189949"/>
                  </a:lnTo>
                  <a:lnTo>
                    <a:pt x="65601" y="184692"/>
                  </a:lnTo>
                  <a:lnTo>
                    <a:pt x="66583" y="179283"/>
                  </a:lnTo>
                  <a:lnTo>
                    <a:pt x="67237" y="173772"/>
                  </a:lnTo>
                  <a:lnTo>
                    <a:pt x="68626" y="168193"/>
                  </a:lnTo>
                  <a:lnTo>
                    <a:pt x="70505" y="162568"/>
                  </a:lnTo>
                  <a:lnTo>
                    <a:pt x="72709" y="156913"/>
                  </a:lnTo>
                  <a:lnTo>
                    <a:pt x="74180" y="151239"/>
                  </a:lnTo>
                  <a:lnTo>
                    <a:pt x="75159" y="145551"/>
                  </a:lnTo>
                  <a:lnTo>
                    <a:pt x="75812" y="139853"/>
                  </a:lnTo>
                  <a:lnTo>
                    <a:pt x="76248" y="134150"/>
                  </a:lnTo>
                  <a:lnTo>
                    <a:pt x="76538" y="128443"/>
                  </a:lnTo>
                  <a:lnTo>
                    <a:pt x="76733" y="122733"/>
                  </a:lnTo>
                  <a:lnTo>
                    <a:pt x="75909" y="117022"/>
                  </a:lnTo>
                  <a:lnTo>
                    <a:pt x="74407" y="111309"/>
                  </a:lnTo>
                  <a:lnTo>
                    <a:pt x="72453" y="105596"/>
                  </a:lnTo>
                  <a:lnTo>
                    <a:pt x="71151" y="98929"/>
                  </a:lnTo>
                  <a:lnTo>
                    <a:pt x="70283" y="91628"/>
                  </a:lnTo>
                  <a:lnTo>
                    <a:pt x="69704" y="83902"/>
                  </a:lnTo>
                  <a:lnTo>
                    <a:pt x="69318" y="76847"/>
                  </a:lnTo>
                  <a:lnTo>
                    <a:pt x="68890" y="63928"/>
                  </a:lnTo>
                  <a:lnTo>
                    <a:pt x="67823" y="57816"/>
                  </a:lnTo>
                  <a:lnTo>
                    <a:pt x="66159" y="51836"/>
                  </a:lnTo>
                  <a:lnTo>
                    <a:pt x="64097" y="45945"/>
                  </a:lnTo>
                  <a:lnTo>
                    <a:pt x="61770" y="41064"/>
                  </a:lnTo>
                  <a:lnTo>
                    <a:pt x="59267" y="36858"/>
                  </a:lnTo>
                  <a:lnTo>
                    <a:pt x="56645" y="33102"/>
                  </a:lnTo>
                  <a:lnTo>
                    <a:pt x="54897" y="28693"/>
                  </a:lnTo>
                  <a:lnTo>
                    <a:pt x="53732" y="23848"/>
                  </a:lnTo>
                  <a:lnTo>
                    <a:pt x="51862" y="11487"/>
                  </a:lnTo>
                  <a:lnTo>
                    <a:pt x="51538" y="4795"/>
                  </a:lnTo>
                  <a:lnTo>
                    <a:pt x="51405" y="0"/>
                  </a:lnTo>
                  <a:lnTo>
                    <a:pt x="51402" y="33042"/>
                  </a:lnTo>
                  <a:lnTo>
                    <a:pt x="52354" y="38178"/>
                  </a:lnTo>
                  <a:lnTo>
                    <a:pt x="53942" y="43507"/>
                  </a:lnTo>
                  <a:lnTo>
                    <a:pt x="55952" y="48964"/>
                  </a:lnTo>
                  <a:lnTo>
                    <a:pt x="58245" y="54508"/>
                  </a:lnTo>
                  <a:lnTo>
                    <a:pt x="60727" y="60108"/>
                  </a:lnTo>
                  <a:lnTo>
                    <a:pt x="63333" y="65747"/>
                  </a:lnTo>
                  <a:lnTo>
                    <a:pt x="65071" y="72363"/>
                  </a:lnTo>
                  <a:lnTo>
                    <a:pt x="66230" y="79632"/>
                  </a:lnTo>
                  <a:lnTo>
                    <a:pt x="67002" y="87335"/>
                  </a:lnTo>
                  <a:lnTo>
                    <a:pt x="68469" y="95328"/>
                  </a:lnTo>
                  <a:lnTo>
                    <a:pt x="70400" y="103514"/>
                  </a:lnTo>
                  <a:lnTo>
                    <a:pt x="72640" y="111829"/>
                  </a:lnTo>
                  <a:lnTo>
                    <a:pt x="75085" y="119277"/>
                  </a:lnTo>
                  <a:lnTo>
                    <a:pt x="77669" y="126148"/>
                  </a:lnTo>
                  <a:lnTo>
                    <a:pt x="80343" y="132634"/>
                  </a:lnTo>
                  <a:lnTo>
                    <a:pt x="83078" y="139815"/>
                  </a:lnTo>
                  <a:lnTo>
                    <a:pt x="88658" y="155414"/>
                  </a:lnTo>
                  <a:lnTo>
                    <a:pt x="91479" y="162621"/>
                  </a:lnTo>
                  <a:lnTo>
                    <a:pt x="94312" y="169331"/>
                  </a:lnTo>
                  <a:lnTo>
                    <a:pt x="97154" y="175710"/>
                  </a:lnTo>
                  <a:lnTo>
                    <a:pt x="100000" y="180914"/>
                  </a:lnTo>
                  <a:lnTo>
                    <a:pt x="102851" y="185337"/>
                  </a:lnTo>
                  <a:lnTo>
                    <a:pt x="108558" y="192790"/>
                  </a:lnTo>
                  <a:lnTo>
                    <a:pt x="114269" y="199278"/>
                  </a:lnTo>
                  <a:lnTo>
                    <a:pt x="119983" y="205337"/>
                  </a:lnTo>
                  <a:lnTo>
                    <a:pt x="135433" y="221047"/>
                  </a:lnTo>
                  <a:lnTo>
                    <a:pt x="141454" y="221997"/>
                  </a:lnTo>
                  <a:lnTo>
                    <a:pt x="145727" y="222250"/>
                  </a:lnTo>
                  <a:lnTo>
                    <a:pt x="148575" y="221467"/>
                  </a:lnTo>
                  <a:lnTo>
                    <a:pt x="150474" y="219992"/>
                  </a:lnTo>
                  <a:lnTo>
                    <a:pt x="151740" y="218056"/>
                  </a:lnTo>
                  <a:lnTo>
                    <a:pt x="153536" y="216765"/>
                  </a:lnTo>
                  <a:lnTo>
                    <a:pt x="158072" y="215332"/>
                  </a:lnTo>
                  <a:lnTo>
                    <a:pt x="163263" y="212154"/>
                  </a:lnTo>
                  <a:lnTo>
                    <a:pt x="165981" y="209973"/>
                  </a:lnTo>
                  <a:lnTo>
                    <a:pt x="167792" y="207567"/>
                  </a:lnTo>
                  <a:lnTo>
                    <a:pt x="169806" y="202353"/>
                  </a:lnTo>
                  <a:lnTo>
                    <a:pt x="173241" y="196861"/>
                  </a:lnTo>
                  <a:lnTo>
                    <a:pt x="175490" y="194063"/>
                  </a:lnTo>
                  <a:lnTo>
                    <a:pt x="176990" y="190293"/>
                  </a:lnTo>
                  <a:lnTo>
                    <a:pt x="177990" y="185874"/>
                  </a:lnTo>
                  <a:lnTo>
                    <a:pt x="178657" y="181023"/>
                  </a:lnTo>
                  <a:lnTo>
                    <a:pt x="179101" y="175884"/>
                  </a:lnTo>
                  <a:lnTo>
                    <a:pt x="179397" y="170553"/>
                  </a:lnTo>
                  <a:lnTo>
                    <a:pt x="179594" y="165094"/>
                  </a:lnTo>
                  <a:lnTo>
                    <a:pt x="180678" y="159550"/>
                  </a:lnTo>
                  <a:lnTo>
                    <a:pt x="182354" y="153949"/>
                  </a:lnTo>
                  <a:lnTo>
                    <a:pt x="184423" y="148310"/>
                  </a:lnTo>
                  <a:lnTo>
                    <a:pt x="185803" y="143598"/>
                  </a:lnTo>
                  <a:lnTo>
                    <a:pt x="186722" y="139504"/>
                  </a:lnTo>
                  <a:lnTo>
                    <a:pt x="187744" y="132416"/>
                  </a:lnTo>
                  <a:lnTo>
                    <a:pt x="188198" y="126090"/>
                  </a:lnTo>
                  <a:lnTo>
                    <a:pt x="188401" y="120104"/>
                  </a:lnTo>
                  <a:lnTo>
                    <a:pt x="188552" y="111828"/>
                  </a:lnTo>
                  <a:lnTo>
                    <a:pt x="188561" y="136029"/>
                  </a:lnTo>
                  <a:lnTo>
                    <a:pt x="189514" y="141126"/>
                  </a:lnTo>
                  <a:lnTo>
                    <a:pt x="191101" y="146429"/>
                  </a:lnTo>
                  <a:lnTo>
                    <a:pt x="193113" y="151869"/>
                  </a:lnTo>
                  <a:lnTo>
                    <a:pt x="194453" y="157401"/>
                  </a:lnTo>
                  <a:lnTo>
                    <a:pt x="195347" y="162993"/>
                  </a:lnTo>
                  <a:lnTo>
                    <a:pt x="195943" y="168627"/>
                  </a:lnTo>
                  <a:lnTo>
                    <a:pt x="196340" y="174288"/>
                  </a:lnTo>
                  <a:lnTo>
                    <a:pt x="196605" y="179966"/>
                  </a:lnTo>
                  <a:lnTo>
                    <a:pt x="196781" y="185657"/>
                  </a:lnTo>
                  <a:lnTo>
                    <a:pt x="197851" y="190404"/>
                  </a:lnTo>
                  <a:lnTo>
                    <a:pt x="199517" y="194521"/>
                  </a:lnTo>
                  <a:lnTo>
                    <a:pt x="202956" y="201634"/>
                  </a:lnTo>
                  <a:lnTo>
                    <a:pt x="204484" y="207972"/>
                  </a:lnTo>
                  <a:lnTo>
                    <a:pt x="207703" y="213963"/>
                  </a:lnTo>
                  <a:lnTo>
                    <a:pt x="214279" y="222757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PenAnnotation64"/>
            <p:cNvSpPr/>
            <p:nvPr/>
          </p:nvSpPr>
          <p:spPr>
            <a:xfrm>
              <a:off x="6235182" y="4551997"/>
              <a:ext cx="85609" cy="145733"/>
            </a:xfrm>
            <a:custGeom>
              <a:avLst/>
              <a:gdLst/>
              <a:ahLst/>
              <a:cxnLst/>
              <a:rect l="0" t="0" r="0" b="0"/>
              <a:pathLst>
                <a:path w="85609" h="145733">
                  <a:moveTo>
                    <a:pt x="59890" y="0"/>
                  </a:moveTo>
                  <a:lnTo>
                    <a:pt x="51671" y="0"/>
                  </a:lnTo>
                  <a:lnTo>
                    <a:pt x="50601" y="953"/>
                  </a:lnTo>
                  <a:lnTo>
                    <a:pt x="46871" y="4551"/>
                  </a:lnTo>
                  <a:lnTo>
                    <a:pt x="31175" y="20151"/>
                  </a:lnTo>
                  <a:lnTo>
                    <a:pt x="28365" y="23912"/>
                  </a:lnTo>
                  <a:lnTo>
                    <a:pt x="25538" y="28324"/>
                  </a:lnTo>
                  <a:lnTo>
                    <a:pt x="22701" y="33170"/>
                  </a:lnTo>
                  <a:lnTo>
                    <a:pt x="19858" y="37353"/>
                  </a:lnTo>
                  <a:lnTo>
                    <a:pt x="17009" y="41095"/>
                  </a:lnTo>
                  <a:lnTo>
                    <a:pt x="14158" y="44542"/>
                  </a:lnTo>
                  <a:lnTo>
                    <a:pt x="12257" y="48745"/>
                  </a:lnTo>
                  <a:lnTo>
                    <a:pt x="10989" y="53452"/>
                  </a:lnTo>
                  <a:lnTo>
                    <a:pt x="10145" y="58494"/>
                  </a:lnTo>
                  <a:lnTo>
                    <a:pt x="8629" y="63761"/>
                  </a:lnTo>
                  <a:lnTo>
                    <a:pt x="6666" y="69178"/>
                  </a:lnTo>
                  <a:lnTo>
                    <a:pt x="4405" y="74693"/>
                  </a:lnTo>
                  <a:lnTo>
                    <a:pt x="2897" y="79323"/>
                  </a:lnTo>
                  <a:lnTo>
                    <a:pt x="1893" y="83362"/>
                  </a:lnTo>
                  <a:lnTo>
                    <a:pt x="1222" y="87007"/>
                  </a:lnTo>
                  <a:lnTo>
                    <a:pt x="776" y="91342"/>
                  </a:lnTo>
                  <a:lnTo>
                    <a:pt x="478" y="96137"/>
                  </a:lnTo>
                  <a:lnTo>
                    <a:pt x="147" y="105593"/>
                  </a:lnTo>
                  <a:lnTo>
                    <a:pt x="0" y="112970"/>
                  </a:lnTo>
                  <a:lnTo>
                    <a:pt x="914" y="116271"/>
                  </a:lnTo>
                  <a:lnTo>
                    <a:pt x="2475" y="119424"/>
                  </a:lnTo>
                  <a:lnTo>
                    <a:pt x="8105" y="128051"/>
                  </a:lnTo>
                  <a:lnTo>
                    <a:pt x="9174" y="128230"/>
                  </a:lnTo>
                  <a:lnTo>
                    <a:pt x="10839" y="128349"/>
                  </a:lnTo>
                  <a:lnTo>
                    <a:pt x="12902" y="128428"/>
                  </a:lnTo>
                  <a:lnTo>
                    <a:pt x="24047" y="128573"/>
                  </a:lnTo>
                  <a:lnTo>
                    <a:pt x="25517" y="127626"/>
                  </a:lnTo>
                  <a:lnTo>
                    <a:pt x="27450" y="126042"/>
                  </a:lnTo>
                  <a:lnTo>
                    <a:pt x="29691" y="124033"/>
                  </a:lnTo>
                  <a:lnTo>
                    <a:pt x="32137" y="120789"/>
                  </a:lnTo>
                  <a:lnTo>
                    <a:pt x="34721" y="116721"/>
                  </a:lnTo>
                  <a:lnTo>
                    <a:pt x="37395" y="112104"/>
                  </a:lnTo>
                  <a:lnTo>
                    <a:pt x="39179" y="108073"/>
                  </a:lnTo>
                  <a:lnTo>
                    <a:pt x="40367" y="104434"/>
                  </a:lnTo>
                  <a:lnTo>
                    <a:pt x="41160" y="101056"/>
                  </a:lnTo>
                  <a:lnTo>
                    <a:pt x="41689" y="96898"/>
                  </a:lnTo>
                  <a:lnTo>
                    <a:pt x="42041" y="92221"/>
                  </a:lnTo>
                  <a:lnTo>
                    <a:pt x="42275" y="87198"/>
                  </a:lnTo>
                  <a:lnTo>
                    <a:pt x="43384" y="81945"/>
                  </a:lnTo>
                  <a:lnTo>
                    <a:pt x="45076" y="76537"/>
                  </a:lnTo>
                  <a:lnTo>
                    <a:pt x="47157" y="71027"/>
                  </a:lnTo>
                  <a:lnTo>
                    <a:pt x="48544" y="65449"/>
                  </a:lnTo>
                  <a:lnTo>
                    <a:pt x="49468" y="59826"/>
                  </a:lnTo>
                  <a:lnTo>
                    <a:pt x="50085" y="54171"/>
                  </a:lnTo>
                  <a:lnTo>
                    <a:pt x="50495" y="49449"/>
                  </a:lnTo>
                  <a:lnTo>
                    <a:pt x="50770" y="45348"/>
                  </a:lnTo>
                  <a:lnTo>
                    <a:pt x="50952" y="41662"/>
                  </a:lnTo>
                  <a:lnTo>
                    <a:pt x="51155" y="32487"/>
                  </a:lnTo>
                  <a:lnTo>
                    <a:pt x="51318" y="408"/>
                  </a:lnTo>
                  <a:lnTo>
                    <a:pt x="51318" y="74350"/>
                  </a:lnTo>
                  <a:lnTo>
                    <a:pt x="52270" y="80047"/>
                  </a:lnTo>
                  <a:lnTo>
                    <a:pt x="53858" y="85749"/>
                  </a:lnTo>
                  <a:lnTo>
                    <a:pt x="55868" y="91457"/>
                  </a:lnTo>
                  <a:lnTo>
                    <a:pt x="57209" y="97166"/>
                  </a:lnTo>
                  <a:lnTo>
                    <a:pt x="58103" y="102877"/>
                  </a:lnTo>
                  <a:lnTo>
                    <a:pt x="58698" y="108590"/>
                  </a:lnTo>
                  <a:lnTo>
                    <a:pt x="60048" y="113351"/>
                  </a:lnTo>
                  <a:lnTo>
                    <a:pt x="61901" y="117478"/>
                  </a:lnTo>
                  <a:lnTo>
                    <a:pt x="64088" y="121181"/>
                  </a:lnTo>
                  <a:lnTo>
                    <a:pt x="66499" y="124602"/>
                  </a:lnTo>
                  <a:lnTo>
                    <a:pt x="69058" y="127836"/>
                  </a:lnTo>
                  <a:lnTo>
                    <a:pt x="71717" y="130944"/>
                  </a:lnTo>
                  <a:lnTo>
                    <a:pt x="74442" y="133968"/>
                  </a:lnTo>
                  <a:lnTo>
                    <a:pt x="85608" y="145732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PenAnnotation65"/>
            <p:cNvSpPr/>
            <p:nvPr/>
          </p:nvSpPr>
          <p:spPr>
            <a:xfrm>
              <a:off x="6355079" y="4538926"/>
              <a:ext cx="128589" cy="141145"/>
            </a:xfrm>
            <a:custGeom>
              <a:avLst/>
              <a:gdLst/>
              <a:ahLst/>
              <a:cxnLst/>
              <a:rect l="0" t="0" r="0" b="0"/>
              <a:pathLst>
                <a:path w="128589" h="141145">
                  <a:moveTo>
                    <a:pt x="0" y="21644"/>
                  </a:moveTo>
                  <a:lnTo>
                    <a:pt x="7382" y="29025"/>
                  </a:lnTo>
                  <a:lnTo>
                    <a:pt x="8731" y="31327"/>
                  </a:lnTo>
                  <a:lnTo>
                    <a:pt x="12771" y="38965"/>
                  </a:lnTo>
                  <a:lnTo>
                    <a:pt x="14229" y="43669"/>
                  </a:lnTo>
                  <a:lnTo>
                    <a:pt x="15201" y="48709"/>
                  </a:lnTo>
                  <a:lnTo>
                    <a:pt x="15849" y="53975"/>
                  </a:lnTo>
                  <a:lnTo>
                    <a:pt x="16282" y="59390"/>
                  </a:lnTo>
                  <a:lnTo>
                    <a:pt x="16570" y="64906"/>
                  </a:lnTo>
                  <a:lnTo>
                    <a:pt x="16761" y="70487"/>
                  </a:lnTo>
                  <a:lnTo>
                    <a:pt x="17842" y="76114"/>
                  </a:lnTo>
                  <a:lnTo>
                    <a:pt x="19515" y="81769"/>
                  </a:lnTo>
                  <a:lnTo>
                    <a:pt x="21583" y="87445"/>
                  </a:lnTo>
                  <a:lnTo>
                    <a:pt x="22961" y="93134"/>
                  </a:lnTo>
                  <a:lnTo>
                    <a:pt x="23880" y="98831"/>
                  </a:lnTo>
                  <a:lnTo>
                    <a:pt x="24493" y="104535"/>
                  </a:lnTo>
                  <a:lnTo>
                    <a:pt x="24901" y="109289"/>
                  </a:lnTo>
                  <a:lnTo>
                    <a:pt x="25173" y="113412"/>
                  </a:lnTo>
                  <a:lnTo>
                    <a:pt x="25476" y="120532"/>
                  </a:lnTo>
                  <a:lnTo>
                    <a:pt x="25646" y="129895"/>
                  </a:lnTo>
                  <a:lnTo>
                    <a:pt x="25716" y="141144"/>
                  </a:lnTo>
                  <a:lnTo>
                    <a:pt x="25718" y="101104"/>
                  </a:lnTo>
                  <a:lnTo>
                    <a:pt x="26671" y="95572"/>
                  </a:lnTo>
                  <a:lnTo>
                    <a:pt x="28258" y="89979"/>
                  </a:lnTo>
                  <a:lnTo>
                    <a:pt x="30269" y="84346"/>
                  </a:lnTo>
                  <a:lnTo>
                    <a:pt x="31609" y="77733"/>
                  </a:lnTo>
                  <a:lnTo>
                    <a:pt x="32503" y="70466"/>
                  </a:lnTo>
                  <a:lnTo>
                    <a:pt x="33099" y="62764"/>
                  </a:lnTo>
                  <a:lnTo>
                    <a:pt x="35401" y="55725"/>
                  </a:lnTo>
                  <a:lnTo>
                    <a:pt x="38841" y="49127"/>
                  </a:lnTo>
                  <a:lnTo>
                    <a:pt x="43039" y="42823"/>
                  </a:lnTo>
                  <a:lnTo>
                    <a:pt x="45838" y="36716"/>
                  </a:lnTo>
                  <a:lnTo>
                    <a:pt x="47704" y="30739"/>
                  </a:lnTo>
                  <a:lnTo>
                    <a:pt x="48947" y="24850"/>
                  </a:lnTo>
                  <a:lnTo>
                    <a:pt x="50729" y="19971"/>
                  </a:lnTo>
                  <a:lnTo>
                    <a:pt x="52870" y="15766"/>
                  </a:lnTo>
                  <a:lnTo>
                    <a:pt x="55249" y="12010"/>
                  </a:lnTo>
                  <a:lnTo>
                    <a:pt x="57788" y="9506"/>
                  </a:lnTo>
                  <a:lnTo>
                    <a:pt x="60433" y="7837"/>
                  </a:lnTo>
                  <a:lnTo>
                    <a:pt x="63149" y="6724"/>
                  </a:lnTo>
                  <a:lnTo>
                    <a:pt x="65912" y="5029"/>
                  </a:lnTo>
                  <a:lnTo>
                    <a:pt x="68707" y="2948"/>
                  </a:lnTo>
                  <a:lnTo>
                    <a:pt x="71522" y="607"/>
                  </a:lnTo>
                  <a:lnTo>
                    <a:pt x="75304" y="0"/>
                  </a:lnTo>
                  <a:lnTo>
                    <a:pt x="79730" y="547"/>
                  </a:lnTo>
                  <a:lnTo>
                    <a:pt x="91421" y="3718"/>
                  </a:lnTo>
                  <a:lnTo>
                    <a:pt x="93332" y="4931"/>
                  </a:lnTo>
                  <a:lnTo>
                    <a:pt x="95559" y="6691"/>
                  </a:lnTo>
                  <a:lnTo>
                    <a:pt x="97997" y="8818"/>
                  </a:lnTo>
                  <a:lnTo>
                    <a:pt x="100574" y="12141"/>
                  </a:lnTo>
                  <a:lnTo>
                    <a:pt x="103244" y="16261"/>
                  </a:lnTo>
                  <a:lnTo>
                    <a:pt x="105977" y="20913"/>
                  </a:lnTo>
                  <a:lnTo>
                    <a:pt x="107799" y="24966"/>
                  </a:lnTo>
                  <a:lnTo>
                    <a:pt x="109014" y="28621"/>
                  </a:lnTo>
                  <a:lnTo>
                    <a:pt x="109824" y="32010"/>
                  </a:lnTo>
                  <a:lnTo>
                    <a:pt x="110363" y="36175"/>
                  </a:lnTo>
                  <a:lnTo>
                    <a:pt x="110724" y="40856"/>
                  </a:lnTo>
                  <a:lnTo>
                    <a:pt x="110963" y="45882"/>
                  </a:lnTo>
                  <a:lnTo>
                    <a:pt x="111230" y="56546"/>
                  </a:lnTo>
                  <a:lnTo>
                    <a:pt x="111301" y="62057"/>
                  </a:lnTo>
                  <a:lnTo>
                    <a:pt x="112301" y="67636"/>
                  </a:lnTo>
                  <a:lnTo>
                    <a:pt x="113920" y="73260"/>
                  </a:lnTo>
                  <a:lnTo>
                    <a:pt x="115952" y="78915"/>
                  </a:lnTo>
                  <a:lnTo>
                    <a:pt x="117306" y="83637"/>
                  </a:lnTo>
                  <a:lnTo>
                    <a:pt x="118209" y="87737"/>
                  </a:lnTo>
                  <a:lnTo>
                    <a:pt x="118811" y="91423"/>
                  </a:lnTo>
                  <a:lnTo>
                    <a:pt x="120166" y="94834"/>
                  </a:lnTo>
                  <a:lnTo>
                    <a:pt x="122020" y="98059"/>
                  </a:lnTo>
                  <a:lnTo>
                    <a:pt x="127291" y="105530"/>
                  </a:lnTo>
                  <a:lnTo>
                    <a:pt x="128012" y="109092"/>
                  </a:lnTo>
                  <a:lnTo>
                    <a:pt x="128588" y="115941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PenAnnotation66"/>
            <p:cNvSpPr/>
            <p:nvPr/>
          </p:nvSpPr>
          <p:spPr>
            <a:xfrm>
              <a:off x="6517957" y="4526279"/>
              <a:ext cx="102871" cy="17147"/>
            </a:xfrm>
            <a:custGeom>
              <a:avLst/>
              <a:gdLst/>
              <a:ahLst/>
              <a:cxnLst/>
              <a:rect l="0" t="0" r="0" b="0"/>
              <a:pathLst>
                <a:path w="102871" h="17147">
                  <a:moveTo>
                    <a:pt x="0" y="17146"/>
                  </a:moveTo>
                  <a:lnTo>
                    <a:pt x="4551" y="17146"/>
                  </a:lnTo>
                  <a:lnTo>
                    <a:pt x="6843" y="16193"/>
                  </a:lnTo>
                  <a:lnTo>
                    <a:pt x="9325" y="14606"/>
                  </a:lnTo>
                  <a:lnTo>
                    <a:pt x="11932" y="12595"/>
                  </a:lnTo>
                  <a:lnTo>
                    <a:pt x="14622" y="11254"/>
                  </a:lnTo>
                  <a:lnTo>
                    <a:pt x="17368" y="10360"/>
                  </a:lnTo>
                  <a:lnTo>
                    <a:pt x="20151" y="9765"/>
                  </a:lnTo>
                  <a:lnTo>
                    <a:pt x="22959" y="8415"/>
                  </a:lnTo>
                  <a:lnTo>
                    <a:pt x="25784" y="6563"/>
                  </a:lnTo>
                  <a:lnTo>
                    <a:pt x="28620" y="4375"/>
                  </a:lnTo>
                  <a:lnTo>
                    <a:pt x="32414" y="2917"/>
                  </a:lnTo>
                  <a:lnTo>
                    <a:pt x="36849" y="1945"/>
                  </a:lnTo>
                  <a:lnTo>
                    <a:pt x="41711" y="1297"/>
                  </a:lnTo>
                  <a:lnTo>
                    <a:pt x="46858" y="865"/>
                  </a:lnTo>
                  <a:lnTo>
                    <a:pt x="52193" y="577"/>
                  </a:lnTo>
                  <a:lnTo>
                    <a:pt x="66265" y="171"/>
                  </a:lnTo>
                  <a:lnTo>
                    <a:pt x="95828" y="10"/>
                  </a:lnTo>
                  <a:lnTo>
                    <a:pt x="102870" y="0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PenAnnotation67"/>
            <p:cNvSpPr/>
            <p:nvPr/>
          </p:nvSpPr>
          <p:spPr>
            <a:xfrm>
              <a:off x="6483667" y="4577715"/>
              <a:ext cx="145734" cy="51436"/>
            </a:xfrm>
            <a:custGeom>
              <a:avLst/>
              <a:gdLst/>
              <a:ahLst/>
              <a:cxnLst/>
              <a:rect l="0" t="0" r="0" b="0"/>
              <a:pathLst>
                <a:path w="145734" h="51436">
                  <a:moveTo>
                    <a:pt x="0" y="51435"/>
                  </a:moveTo>
                  <a:lnTo>
                    <a:pt x="0" y="46884"/>
                  </a:lnTo>
                  <a:lnTo>
                    <a:pt x="953" y="45543"/>
                  </a:lnTo>
                  <a:lnTo>
                    <a:pt x="2540" y="44649"/>
                  </a:lnTo>
                  <a:lnTo>
                    <a:pt x="6844" y="43656"/>
                  </a:lnTo>
                  <a:lnTo>
                    <a:pt x="9325" y="43392"/>
                  </a:lnTo>
                  <a:lnTo>
                    <a:pt x="11932" y="43215"/>
                  </a:lnTo>
                  <a:lnTo>
                    <a:pt x="15574" y="43097"/>
                  </a:lnTo>
                  <a:lnTo>
                    <a:pt x="24702" y="42967"/>
                  </a:lnTo>
                  <a:lnTo>
                    <a:pt x="28850" y="41979"/>
                  </a:lnTo>
                  <a:lnTo>
                    <a:pt x="32569" y="40369"/>
                  </a:lnTo>
                  <a:lnTo>
                    <a:pt x="36000" y="38343"/>
                  </a:lnTo>
                  <a:lnTo>
                    <a:pt x="40192" y="36039"/>
                  </a:lnTo>
                  <a:lnTo>
                    <a:pt x="55195" y="28246"/>
                  </a:lnTo>
                  <a:lnTo>
                    <a:pt x="66123" y="22714"/>
                  </a:lnTo>
                  <a:lnTo>
                    <a:pt x="71704" y="20857"/>
                  </a:lnTo>
                  <a:lnTo>
                    <a:pt x="77331" y="19620"/>
                  </a:lnTo>
                  <a:lnTo>
                    <a:pt x="82987" y="18795"/>
                  </a:lnTo>
                  <a:lnTo>
                    <a:pt x="88662" y="17292"/>
                  </a:lnTo>
                  <a:lnTo>
                    <a:pt x="94350" y="15338"/>
                  </a:lnTo>
                  <a:lnTo>
                    <a:pt x="100048" y="13083"/>
                  </a:lnTo>
                  <a:lnTo>
                    <a:pt x="105751" y="10627"/>
                  </a:lnTo>
                  <a:lnTo>
                    <a:pt x="117168" y="5358"/>
                  </a:lnTo>
                  <a:lnTo>
                    <a:pt x="121927" y="3572"/>
                  </a:lnTo>
                  <a:lnTo>
                    <a:pt x="126052" y="2381"/>
                  </a:lnTo>
                  <a:lnTo>
                    <a:pt x="129755" y="1587"/>
                  </a:lnTo>
                  <a:lnTo>
                    <a:pt x="133176" y="1058"/>
                  </a:lnTo>
                  <a:lnTo>
                    <a:pt x="136409" y="705"/>
                  </a:lnTo>
                  <a:lnTo>
                    <a:pt x="145733" y="0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PenAnnotation68"/>
            <p:cNvSpPr/>
            <p:nvPr/>
          </p:nvSpPr>
          <p:spPr>
            <a:xfrm>
              <a:off x="5969317" y="4826318"/>
              <a:ext cx="60009" cy="162878"/>
            </a:xfrm>
            <a:custGeom>
              <a:avLst/>
              <a:gdLst/>
              <a:ahLst/>
              <a:cxnLst/>
              <a:rect l="0" t="0" r="0" b="0"/>
              <a:pathLst>
                <a:path w="60009" h="162878">
                  <a:moveTo>
                    <a:pt x="60008" y="51434"/>
                  </a:moveTo>
                  <a:lnTo>
                    <a:pt x="55457" y="51434"/>
                  </a:lnTo>
                  <a:lnTo>
                    <a:pt x="54116" y="50482"/>
                  </a:lnTo>
                  <a:lnTo>
                    <a:pt x="53222" y="48894"/>
                  </a:lnTo>
                  <a:lnTo>
                    <a:pt x="51540" y="43215"/>
                  </a:lnTo>
                  <a:lnTo>
                    <a:pt x="50552" y="42145"/>
                  </a:lnTo>
                  <a:lnTo>
                    <a:pt x="44063" y="35512"/>
                  </a:lnTo>
                  <a:lnTo>
                    <a:pt x="42711" y="35104"/>
                  </a:lnTo>
                  <a:lnTo>
                    <a:pt x="40856" y="34833"/>
                  </a:lnTo>
                  <a:lnTo>
                    <a:pt x="34675" y="34321"/>
                  </a:lnTo>
                  <a:lnTo>
                    <a:pt x="18444" y="34289"/>
                  </a:lnTo>
                  <a:lnTo>
                    <a:pt x="18011" y="35242"/>
                  </a:lnTo>
                  <a:lnTo>
                    <a:pt x="17402" y="40181"/>
                  </a:lnTo>
                  <a:lnTo>
                    <a:pt x="17259" y="41670"/>
                  </a:lnTo>
                  <a:lnTo>
                    <a:pt x="16269" y="43020"/>
                  </a:lnTo>
                  <a:lnTo>
                    <a:pt x="14656" y="44872"/>
                  </a:lnTo>
                  <a:lnTo>
                    <a:pt x="9775" y="50138"/>
                  </a:lnTo>
                  <a:lnTo>
                    <a:pt x="8421" y="50570"/>
                  </a:lnTo>
                  <a:lnTo>
                    <a:pt x="6567" y="50858"/>
                  </a:lnTo>
                  <a:lnTo>
                    <a:pt x="4378" y="51050"/>
                  </a:lnTo>
                  <a:lnTo>
                    <a:pt x="2918" y="52131"/>
                  </a:lnTo>
                  <a:lnTo>
                    <a:pt x="1946" y="53804"/>
                  </a:lnTo>
                  <a:lnTo>
                    <a:pt x="114" y="59643"/>
                  </a:lnTo>
                  <a:lnTo>
                    <a:pt x="34" y="64450"/>
                  </a:lnTo>
                  <a:lnTo>
                    <a:pt x="1" y="73023"/>
                  </a:lnTo>
                  <a:lnTo>
                    <a:pt x="953" y="74399"/>
                  </a:lnTo>
                  <a:lnTo>
                    <a:pt x="2541" y="75317"/>
                  </a:lnTo>
                  <a:lnTo>
                    <a:pt x="8559" y="77147"/>
                  </a:lnTo>
                  <a:lnTo>
                    <a:pt x="8568" y="77150"/>
                  </a:lnTo>
                  <a:lnTo>
                    <a:pt x="8570" y="77150"/>
                  </a:lnTo>
                  <a:lnTo>
                    <a:pt x="8573" y="77152"/>
                  </a:lnTo>
                  <a:lnTo>
                    <a:pt x="3634" y="77152"/>
                  </a:lnTo>
                  <a:lnTo>
                    <a:pt x="7734" y="77152"/>
                  </a:lnTo>
                  <a:lnTo>
                    <a:pt x="3773" y="77152"/>
                  </a:lnTo>
                  <a:lnTo>
                    <a:pt x="2516" y="76199"/>
                  </a:lnTo>
                  <a:lnTo>
                    <a:pt x="1677" y="74612"/>
                  </a:lnTo>
                  <a:lnTo>
                    <a:pt x="98" y="68932"/>
                  </a:lnTo>
                  <a:lnTo>
                    <a:pt x="1018" y="68814"/>
                  </a:lnTo>
                  <a:lnTo>
                    <a:pt x="2583" y="68736"/>
                  </a:lnTo>
                  <a:lnTo>
                    <a:pt x="7389" y="68610"/>
                  </a:lnTo>
                  <a:lnTo>
                    <a:pt x="5507" y="68593"/>
                  </a:lnTo>
                  <a:lnTo>
                    <a:pt x="3" y="68579"/>
                  </a:lnTo>
                  <a:lnTo>
                    <a:pt x="0" y="0"/>
                  </a:lnTo>
                  <a:lnTo>
                    <a:pt x="0" y="11931"/>
                  </a:lnTo>
                  <a:lnTo>
                    <a:pt x="953" y="15574"/>
                  </a:lnTo>
                  <a:lnTo>
                    <a:pt x="2540" y="19907"/>
                  </a:lnTo>
                  <a:lnTo>
                    <a:pt x="4551" y="24701"/>
                  </a:lnTo>
                  <a:lnTo>
                    <a:pt x="5891" y="28849"/>
                  </a:lnTo>
                  <a:lnTo>
                    <a:pt x="6785" y="32568"/>
                  </a:lnTo>
                  <a:lnTo>
                    <a:pt x="7381" y="35999"/>
                  </a:lnTo>
                  <a:lnTo>
                    <a:pt x="7778" y="39239"/>
                  </a:lnTo>
                  <a:lnTo>
                    <a:pt x="8043" y="42351"/>
                  </a:lnTo>
                  <a:lnTo>
                    <a:pt x="8219" y="45379"/>
                  </a:lnTo>
                  <a:lnTo>
                    <a:pt x="9290" y="49303"/>
                  </a:lnTo>
                  <a:lnTo>
                    <a:pt x="10956" y="53823"/>
                  </a:lnTo>
                  <a:lnTo>
                    <a:pt x="13019" y="58741"/>
                  </a:lnTo>
                  <a:lnTo>
                    <a:pt x="14394" y="62973"/>
                  </a:lnTo>
                  <a:lnTo>
                    <a:pt x="15311" y="66747"/>
                  </a:lnTo>
                  <a:lnTo>
                    <a:pt x="15923" y="70215"/>
                  </a:lnTo>
                  <a:lnTo>
                    <a:pt x="16330" y="74432"/>
                  </a:lnTo>
                  <a:lnTo>
                    <a:pt x="16602" y="79149"/>
                  </a:lnTo>
                  <a:lnTo>
                    <a:pt x="16904" y="89469"/>
                  </a:lnTo>
                  <a:lnTo>
                    <a:pt x="17136" y="122405"/>
                  </a:lnTo>
                  <a:lnTo>
                    <a:pt x="18091" y="125418"/>
                  </a:lnTo>
                  <a:lnTo>
                    <a:pt x="19681" y="128379"/>
                  </a:lnTo>
                  <a:lnTo>
                    <a:pt x="21694" y="131306"/>
                  </a:lnTo>
                  <a:lnTo>
                    <a:pt x="23035" y="135162"/>
                  </a:lnTo>
                  <a:lnTo>
                    <a:pt x="23929" y="139638"/>
                  </a:lnTo>
                  <a:lnTo>
                    <a:pt x="24525" y="144527"/>
                  </a:lnTo>
                  <a:lnTo>
                    <a:pt x="24923" y="148738"/>
                  </a:lnTo>
                  <a:lnTo>
                    <a:pt x="25188" y="152499"/>
                  </a:lnTo>
                  <a:lnTo>
                    <a:pt x="25613" y="160827"/>
                  </a:lnTo>
                  <a:lnTo>
                    <a:pt x="26600" y="161510"/>
                  </a:lnTo>
                  <a:lnTo>
                    <a:pt x="28211" y="161966"/>
                  </a:lnTo>
                  <a:lnTo>
                    <a:pt x="34290" y="162877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PenAnnotation69"/>
            <p:cNvSpPr/>
            <p:nvPr/>
          </p:nvSpPr>
          <p:spPr>
            <a:xfrm>
              <a:off x="6097945" y="4809172"/>
              <a:ext cx="135811" cy="179616"/>
            </a:xfrm>
            <a:custGeom>
              <a:avLst/>
              <a:gdLst/>
              <a:ahLst/>
              <a:cxnLst/>
              <a:rect l="0" t="0" r="0" b="0"/>
              <a:pathLst>
                <a:path w="135811" h="179616">
                  <a:moveTo>
                    <a:pt x="42822" y="0"/>
                  </a:moveTo>
                  <a:lnTo>
                    <a:pt x="26900" y="0"/>
                  </a:lnTo>
                  <a:lnTo>
                    <a:pt x="23680" y="2540"/>
                  </a:lnTo>
                  <a:lnTo>
                    <a:pt x="21489" y="4551"/>
                  </a:lnTo>
                  <a:lnTo>
                    <a:pt x="20027" y="6844"/>
                  </a:lnTo>
                  <a:lnTo>
                    <a:pt x="18403" y="11932"/>
                  </a:lnTo>
                  <a:lnTo>
                    <a:pt x="17490" y="15600"/>
                  </a:lnTo>
                  <a:lnTo>
                    <a:pt x="17361" y="18020"/>
                  </a:lnTo>
                  <a:lnTo>
                    <a:pt x="17218" y="25789"/>
                  </a:lnTo>
                  <a:lnTo>
                    <a:pt x="16228" y="29575"/>
                  </a:lnTo>
                  <a:lnTo>
                    <a:pt x="14616" y="33052"/>
                  </a:lnTo>
                  <a:lnTo>
                    <a:pt x="12587" y="36322"/>
                  </a:lnTo>
                  <a:lnTo>
                    <a:pt x="10283" y="40407"/>
                  </a:lnTo>
                  <a:lnTo>
                    <a:pt x="5183" y="50027"/>
                  </a:lnTo>
                  <a:lnTo>
                    <a:pt x="3441" y="55259"/>
                  </a:lnTo>
                  <a:lnTo>
                    <a:pt x="2281" y="60652"/>
                  </a:lnTo>
                  <a:lnTo>
                    <a:pt x="1507" y="66152"/>
                  </a:lnTo>
                  <a:lnTo>
                    <a:pt x="991" y="71724"/>
                  </a:lnTo>
                  <a:lnTo>
                    <a:pt x="647" y="77344"/>
                  </a:lnTo>
                  <a:lnTo>
                    <a:pt x="265" y="87715"/>
                  </a:lnTo>
                  <a:lnTo>
                    <a:pt x="95" y="95499"/>
                  </a:lnTo>
                  <a:lnTo>
                    <a:pt x="0" y="109788"/>
                  </a:lnTo>
                  <a:lnTo>
                    <a:pt x="939" y="115102"/>
                  </a:lnTo>
                  <a:lnTo>
                    <a:pt x="2517" y="120550"/>
                  </a:lnTo>
                  <a:lnTo>
                    <a:pt x="4523" y="126087"/>
                  </a:lnTo>
                  <a:lnTo>
                    <a:pt x="6812" y="130730"/>
                  </a:lnTo>
                  <a:lnTo>
                    <a:pt x="9290" y="134778"/>
                  </a:lnTo>
                  <a:lnTo>
                    <a:pt x="11895" y="138430"/>
                  </a:lnTo>
                  <a:lnTo>
                    <a:pt x="13631" y="142769"/>
                  </a:lnTo>
                  <a:lnTo>
                    <a:pt x="14789" y="147567"/>
                  </a:lnTo>
                  <a:lnTo>
                    <a:pt x="15561" y="152670"/>
                  </a:lnTo>
                  <a:lnTo>
                    <a:pt x="17028" y="157025"/>
                  </a:lnTo>
                  <a:lnTo>
                    <a:pt x="18959" y="160881"/>
                  </a:lnTo>
                  <a:lnTo>
                    <a:pt x="21198" y="164404"/>
                  </a:lnTo>
                  <a:lnTo>
                    <a:pt x="23643" y="166752"/>
                  </a:lnTo>
                  <a:lnTo>
                    <a:pt x="26226" y="168319"/>
                  </a:lnTo>
                  <a:lnTo>
                    <a:pt x="28901" y="169362"/>
                  </a:lnTo>
                  <a:lnTo>
                    <a:pt x="31636" y="171011"/>
                  </a:lnTo>
                  <a:lnTo>
                    <a:pt x="34412" y="173062"/>
                  </a:lnTo>
                  <a:lnTo>
                    <a:pt x="37216" y="175382"/>
                  </a:lnTo>
                  <a:lnTo>
                    <a:pt x="40037" y="176929"/>
                  </a:lnTo>
                  <a:lnTo>
                    <a:pt x="42870" y="177960"/>
                  </a:lnTo>
                  <a:lnTo>
                    <a:pt x="45712" y="178648"/>
                  </a:lnTo>
                  <a:lnTo>
                    <a:pt x="49511" y="179106"/>
                  </a:lnTo>
                  <a:lnTo>
                    <a:pt x="53949" y="179411"/>
                  </a:lnTo>
                  <a:lnTo>
                    <a:pt x="58812" y="179615"/>
                  </a:lnTo>
                  <a:lnTo>
                    <a:pt x="63008" y="178799"/>
                  </a:lnTo>
                  <a:lnTo>
                    <a:pt x="66757" y="177302"/>
                  </a:lnTo>
                  <a:lnTo>
                    <a:pt x="70208" y="175351"/>
                  </a:lnTo>
                  <a:lnTo>
                    <a:pt x="73462" y="174050"/>
                  </a:lnTo>
                  <a:lnTo>
                    <a:pt x="76583" y="173184"/>
                  </a:lnTo>
                  <a:lnTo>
                    <a:pt x="79617" y="172606"/>
                  </a:lnTo>
                  <a:lnTo>
                    <a:pt x="82592" y="171268"/>
                  </a:lnTo>
                  <a:lnTo>
                    <a:pt x="85528" y="169424"/>
                  </a:lnTo>
                  <a:lnTo>
                    <a:pt x="88438" y="167242"/>
                  </a:lnTo>
                  <a:lnTo>
                    <a:pt x="91330" y="163882"/>
                  </a:lnTo>
                  <a:lnTo>
                    <a:pt x="94211" y="159737"/>
                  </a:lnTo>
                  <a:lnTo>
                    <a:pt x="97084" y="155069"/>
                  </a:lnTo>
                  <a:lnTo>
                    <a:pt x="99952" y="151005"/>
                  </a:lnTo>
                  <a:lnTo>
                    <a:pt x="102816" y="147342"/>
                  </a:lnTo>
                  <a:lnTo>
                    <a:pt x="105678" y="143948"/>
                  </a:lnTo>
                  <a:lnTo>
                    <a:pt x="108538" y="139780"/>
                  </a:lnTo>
                  <a:lnTo>
                    <a:pt x="111398" y="135097"/>
                  </a:lnTo>
                  <a:lnTo>
                    <a:pt x="114257" y="130070"/>
                  </a:lnTo>
                  <a:lnTo>
                    <a:pt x="116163" y="124813"/>
                  </a:lnTo>
                  <a:lnTo>
                    <a:pt x="117434" y="119404"/>
                  </a:lnTo>
                  <a:lnTo>
                    <a:pt x="118280" y="113893"/>
                  </a:lnTo>
                  <a:lnTo>
                    <a:pt x="119798" y="109266"/>
                  </a:lnTo>
                  <a:lnTo>
                    <a:pt x="121762" y="105229"/>
                  </a:lnTo>
                  <a:lnTo>
                    <a:pt x="124023" y="101585"/>
                  </a:lnTo>
                  <a:lnTo>
                    <a:pt x="125531" y="97251"/>
                  </a:lnTo>
                  <a:lnTo>
                    <a:pt x="126537" y="92456"/>
                  </a:lnTo>
                  <a:lnTo>
                    <a:pt x="127207" y="87355"/>
                  </a:lnTo>
                  <a:lnTo>
                    <a:pt x="128606" y="82049"/>
                  </a:lnTo>
                  <a:lnTo>
                    <a:pt x="130491" y="76608"/>
                  </a:lnTo>
                  <a:lnTo>
                    <a:pt x="132701" y="71074"/>
                  </a:lnTo>
                  <a:lnTo>
                    <a:pt x="134174" y="65480"/>
                  </a:lnTo>
                  <a:lnTo>
                    <a:pt x="135156" y="59846"/>
                  </a:lnTo>
                  <a:lnTo>
                    <a:pt x="135810" y="54185"/>
                  </a:lnTo>
                  <a:lnTo>
                    <a:pt x="135295" y="49458"/>
                  </a:lnTo>
                  <a:lnTo>
                    <a:pt x="133998" y="45355"/>
                  </a:lnTo>
                  <a:lnTo>
                    <a:pt x="132181" y="41667"/>
                  </a:lnTo>
                  <a:lnTo>
                    <a:pt x="130970" y="38256"/>
                  </a:lnTo>
                  <a:lnTo>
                    <a:pt x="130162" y="35029"/>
                  </a:lnTo>
                  <a:lnTo>
                    <a:pt x="129624" y="31925"/>
                  </a:lnTo>
                  <a:lnTo>
                    <a:pt x="128312" y="28904"/>
                  </a:lnTo>
                  <a:lnTo>
                    <a:pt x="126485" y="25936"/>
                  </a:lnTo>
                  <a:lnTo>
                    <a:pt x="124315" y="23006"/>
                  </a:lnTo>
                  <a:lnTo>
                    <a:pt x="121916" y="20100"/>
                  </a:lnTo>
                  <a:lnTo>
                    <a:pt x="119364" y="17210"/>
                  </a:lnTo>
                  <a:lnTo>
                    <a:pt x="116710" y="14331"/>
                  </a:lnTo>
                  <a:lnTo>
                    <a:pt x="113988" y="12411"/>
                  </a:lnTo>
                  <a:lnTo>
                    <a:pt x="111221" y="11132"/>
                  </a:lnTo>
                  <a:lnTo>
                    <a:pt x="108424" y="10279"/>
                  </a:lnTo>
                  <a:lnTo>
                    <a:pt x="105607" y="8758"/>
                  </a:lnTo>
                  <a:lnTo>
                    <a:pt x="102776" y="6791"/>
                  </a:lnTo>
                  <a:lnTo>
                    <a:pt x="99937" y="4527"/>
                  </a:lnTo>
                  <a:lnTo>
                    <a:pt x="96138" y="3018"/>
                  </a:lnTo>
                  <a:lnTo>
                    <a:pt x="91701" y="2013"/>
                  </a:lnTo>
                  <a:lnTo>
                    <a:pt x="86838" y="1342"/>
                  </a:lnTo>
                  <a:lnTo>
                    <a:pt x="82644" y="894"/>
                  </a:lnTo>
                  <a:lnTo>
                    <a:pt x="78895" y="596"/>
                  </a:lnTo>
                  <a:lnTo>
                    <a:pt x="75443" y="398"/>
                  </a:lnTo>
                  <a:lnTo>
                    <a:pt x="69068" y="177"/>
                  </a:lnTo>
                  <a:lnTo>
                    <a:pt x="53119" y="11"/>
                  </a:lnTo>
                  <a:lnTo>
                    <a:pt x="46796" y="2"/>
                  </a:lnTo>
                  <a:lnTo>
                    <a:pt x="47377" y="2"/>
                  </a:lnTo>
                  <a:close/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PenAnnotation70"/>
            <p:cNvSpPr/>
            <p:nvPr/>
          </p:nvSpPr>
          <p:spPr>
            <a:xfrm>
              <a:off x="2926079" y="4689157"/>
              <a:ext cx="814389" cy="51436"/>
            </a:xfrm>
            <a:custGeom>
              <a:avLst/>
              <a:gdLst/>
              <a:ahLst/>
              <a:cxnLst/>
              <a:rect l="0" t="0" r="0" b="0"/>
              <a:pathLst>
                <a:path w="814389" h="51436">
                  <a:moveTo>
                    <a:pt x="0" y="0"/>
                  </a:moveTo>
                  <a:lnTo>
                    <a:pt x="165735" y="0"/>
                  </a:lnTo>
                  <a:lnTo>
                    <a:pt x="169545" y="953"/>
                  </a:lnTo>
                  <a:lnTo>
                    <a:pt x="173990" y="2540"/>
                  </a:lnTo>
                  <a:lnTo>
                    <a:pt x="185710" y="7381"/>
                  </a:lnTo>
                  <a:lnTo>
                    <a:pt x="210827" y="8503"/>
                  </a:lnTo>
                  <a:lnTo>
                    <a:pt x="276825" y="8572"/>
                  </a:lnTo>
                  <a:lnTo>
                    <a:pt x="279800" y="9525"/>
                  </a:lnTo>
                  <a:lnTo>
                    <a:pt x="282736" y="11113"/>
                  </a:lnTo>
                  <a:lnTo>
                    <a:pt x="285646" y="13124"/>
                  </a:lnTo>
                  <a:lnTo>
                    <a:pt x="288538" y="14464"/>
                  </a:lnTo>
                  <a:lnTo>
                    <a:pt x="294292" y="15954"/>
                  </a:lnTo>
                  <a:lnTo>
                    <a:pt x="318846" y="17041"/>
                  </a:lnTo>
                  <a:lnTo>
                    <a:pt x="337081" y="17136"/>
                  </a:lnTo>
                  <a:lnTo>
                    <a:pt x="339973" y="18092"/>
                  </a:lnTo>
                  <a:lnTo>
                    <a:pt x="342854" y="19681"/>
                  </a:lnTo>
                  <a:lnTo>
                    <a:pt x="345727" y="21693"/>
                  </a:lnTo>
                  <a:lnTo>
                    <a:pt x="348595" y="23035"/>
                  </a:lnTo>
                  <a:lnTo>
                    <a:pt x="354321" y="24525"/>
                  </a:lnTo>
                  <a:lnTo>
                    <a:pt x="378856" y="25613"/>
                  </a:lnTo>
                  <a:lnTo>
                    <a:pt x="388267" y="25687"/>
                  </a:lnTo>
                  <a:lnTo>
                    <a:pt x="391243" y="26650"/>
                  </a:lnTo>
                  <a:lnTo>
                    <a:pt x="394178" y="28244"/>
                  </a:lnTo>
                  <a:lnTo>
                    <a:pt x="397088" y="30259"/>
                  </a:lnTo>
                  <a:lnTo>
                    <a:pt x="400933" y="31603"/>
                  </a:lnTo>
                  <a:lnTo>
                    <a:pt x="410285" y="33096"/>
                  </a:lnTo>
                  <a:lnTo>
                    <a:pt x="434103" y="34220"/>
                  </a:lnTo>
                  <a:lnTo>
                    <a:pt x="464572" y="34288"/>
                  </a:lnTo>
                  <a:lnTo>
                    <a:pt x="467830" y="35241"/>
                  </a:lnTo>
                  <a:lnTo>
                    <a:pt x="470954" y="36829"/>
                  </a:lnTo>
                  <a:lnTo>
                    <a:pt x="473990" y="38840"/>
                  </a:lnTo>
                  <a:lnTo>
                    <a:pt x="476966" y="40181"/>
                  </a:lnTo>
                  <a:lnTo>
                    <a:pt x="482812" y="41671"/>
                  </a:lnTo>
                  <a:lnTo>
                    <a:pt x="503867" y="42793"/>
                  </a:lnTo>
                  <a:lnTo>
                    <a:pt x="524588" y="42853"/>
                  </a:lnTo>
                  <a:lnTo>
                    <a:pt x="527843" y="43809"/>
                  </a:lnTo>
                  <a:lnTo>
                    <a:pt x="530965" y="45398"/>
                  </a:lnTo>
                  <a:lnTo>
                    <a:pt x="534000" y="47411"/>
                  </a:lnTo>
                  <a:lnTo>
                    <a:pt x="537927" y="48753"/>
                  </a:lnTo>
                  <a:lnTo>
                    <a:pt x="547372" y="50243"/>
                  </a:lnTo>
                  <a:lnTo>
                    <a:pt x="571259" y="51366"/>
                  </a:lnTo>
                  <a:lnTo>
                    <a:pt x="814388" y="51435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PenAnnotation71"/>
            <p:cNvSpPr/>
            <p:nvPr/>
          </p:nvSpPr>
          <p:spPr>
            <a:xfrm>
              <a:off x="4520565" y="4680585"/>
              <a:ext cx="857251" cy="42832"/>
            </a:xfrm>
            <a:custGeom>
              <a:avLst/>
              <a:gdLst/>
              <a:ahLst/>
              <a:cxnLst/>
              <a:rect l="0" t="0" r="0" b="0"/>
              <a:pathLst>
                <a:path w="857251" h="42832">
                  <a:moveTo>
                    <a:pt x="0" y="34290"/>
                  </a:moveTo>
                  <a:lnTo>
                    <a:pt x="12770" y="34290"/>
                  </a:lnTo>
                  <a:lnTo>
                    <a:pt x="14228" y="35243"/>
                  </a:lnTo>
                  <a:lnTo>
                    <a:pt x="15200" y="36830"/>
                  </a:lnTo>
                  <a:lnTo>
                    <a:pt x="15848" y="38841"/>
                  </a:lnTo>
                  <a:lnTo>
                    <a:pt x="17233" y="40181"/>
                  </a:lnTo>
                  <a:lnTo>
                    <a:pt x="19109" y="41075"/>
                  </a:lnTo>
                  <a:lnTo>
                    <a:pt x="23732" y="42068"/>
                  </a:lnTo>
                  <a:lnTo>
                    <a:pt x="41203" y="42831"/>
                  </a:lnTo>
                  <a:lnTo>
                    <a:pt x="42709" y="41889"/>
                  </a:lnTo>
                  <a:lnTo>
                    <a:pt x="44664" y="40308"/>
                  </a:lnTo>
                  <a:lnTo>
                    <a:pt x="46921" y="38302"/>
                  </a:lnTo>
                  <a:lnTo>
                    <a:pt x="50330" y="36965"/>
                  </a:lnTo>
                  <a:lnTo>
                    <a:pt x="54509" y="36073"/>
                  </a:lnTo>
                  <a:lnTo>
                    <a:pt x="65800" y="34642"/>
                  </a:lnTo>
                  <a:lnTo>
                    <a:pt x="90817" y="34310"/>
                  </a:lnTo>
                  <a:lnTo>
                    <a:pt x="130246" y="34290"/>
                  </a:lnTo>
                  <a:lnTo>
                    <a:pt x="134455" y="33337"/>
                  </a:lnTo>
                  <a:lnTo>
                    <a:pt x="139167" y="31750"/>
                  </a:lnTo>
                  <a:lnTo>
                    <a:pt x="144213" y="29739"/>
                  </a:lnTo>
                  <a:lnTo>
                    <a:pt x="149481" y="28398"/>
                  </a:lnTo>
                  <a:lnTo>
                    <a:pt x="154900" y="27504"/>
                  </a:lnTo>
                  <a:lnTo>
                    <a:pt x="171626" y="26247"/>
                  </a:lnTo>
                  <a:lnTo>
                    <a:pt x="194344" y="25822"/>
                  </a:lnTo>
                  <a:lnTo>
                    <a:pt x="206914" y="25748"/>
                  </a:lnTo>
                  <a:lnTo>
                    <a:pt x="211285" y="24785"/>
                  </a:lnTo>
                  <a:lnTo>
                    <a:pt x="216104" y="23191"/>
                  </a:lnTo>
                  <a:lnTo>
                    <a:pt x="221222" y="21176"/>
                  </a:lnTo>
                  <a:lnTo>
                    <a:pt x="226539" y="19832"/>
                  </a:lnTo>
                  <a:lnTo>
                    <a:pt x="231988" y="18936"/>
                  </a:lnTo>
                  <a:lnTo>
                    <a:pt x="248759" y="17676"/>
                  </a:lnTo>
                  <a:lnTo>
                    <a:pt x="271306" y="17215"/>
                  </a:lnTo>
                  <a:lnTo>
                    <a:pt x="386957" y="17144"/>
                  </a:lnTo>
                  <a:lnTo>
                    <a:pt x="391322" y="16192"/>
                  </a:lnTo>
                  <a:lnTo>
                    <a:pt x="396136" y="14605"/>
                  </a:lnTo>
                  <a:lnTo>
                    <a:pt x="401250" y="12594"/>
                  </a:lnTo>
                  <a:lnTo>
                    <a:pt x="406565" y="11253"/>
                  </a:lnTo>
                  <a:lnTo>
                    <a:pt x="412013" y="10360"/>
                  </a:lnTo>
                  <a:lnTo>
                    <a:pt x="428783" y="9102"/>
                  </a:lnTo>
                  <a:lnTo>
                    <a:pt x="451329" y="8642"/>
                  </a:lnTo>
                  <a:lnTo>
                    <a:pt x="516715" y="8572"/>
                  </a:lnTo>
                  <a:lnTo>
                    <a:pt x="520689" y="7620"/>
                  </a:lnTo>
                  <a:lnTo>
                    <a:pt x="525243" y="6032"/>
                  </a:lnTo>
                  <a:lnTo>
                    <a:pt x="530184" y="4022"/>
                  </a:lnTo>
                  <a:lnTo>
                    <a:pt x="535384" y="2681"/>
                  </a:lnTo>
                  <a:lnTo>
                    <a:pt x="540755" y="1787"/>
                  </a:lnTo>
                  <a:lnTo>
                    <a:pt x="557416" y="529"/>
                  </a:lnTo>
                  <a:lnTo>
                    <a:pt x="580112" y="104"/>
                  </a:lnTo>
                  <a:lnTo>
                    <a:pt x="739625" y="0"/>
                  </a:lnTo>
                  <a:lnTo>
                    <a:pt x="743590" y="952"/>
                  </a:lnTo>
                  <a:lnTo>
                    <a:pt x="748140" y="2540"/>
                  </a:lnTo>
                  <a:lnTo>
                    <a:pt x="753077" y="4551"/>
                  </a:lnTo>
                  <a:lnTo>
                    <a:pt x="757321" y="5891"/>
                  </a:lnTo>
                  <a:lnTo>
                    <a:pt x="761103" y="6785"/>
                  </a:lnTo>
                  <a:lnTo>
                    <a:pt x="770977" y="8043"/>
                  </a:lnTo>
                  <a:lnTo>
                    <a:pt x="797228" y="8559"/>
                  </a:lnTo>
                  <a:lnTo>
                    <a:pt x="843346" y="8572"/>
                  </a:lnTo>
                  <a:lnTo>
                    <a:pt x="845123" y="9525"/>
                  </a:lnTo>
                  <a:lnTo>
                    <a:pt x="846308" y="11112"/>
                  </a:lnTo>
                  <a:lnTo>
                    <a:pt x="848209" y="15953"/>
                  </a:lnTo>
                  <a:lnTo>
                    <a:pt x="849318" y="16350"/>
                  </a:lnTo>
                  <a:lnTo>
                    <a:pt x="857250" y="17144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the area of this figure?</a:t>
            </a:r>
            <a:endParaRPr lang="en-US" dirty="0"/>
          </a:p>
        </p:txBody>
      </p:sp>
      <p:pic>
        <p:nvPicPr>
          <p:cNvPr id="4" name="Content Placeholder 3" descr="coord_plane_3_num.bmp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624885" y="1295400"/>
            <a:ext cx="5544832" cy="5562600"/>
          </a:xfrm>
        </p:spPr>
      </p:pic>
      <p:sp>
        <p:nvSpPr>
          <p:cNvPr id="8" name="Hexagon 7"/>
          <p:cNvSpPr/>
          <p:nvPr/>
        </p:nvSpPr>
        <p:spPr>
          <a:xfrm>
            <a:off x="2819400" y="2590800"/>
            <a:ext cx="1371600" cy="1981200"/>
          </a:xfrm>
          <a:prstGeom prst="hexagon">
            <a:avLst>
              <a:gd name="adj" fmla="val 42840"/>
              <a:gd name="vf" fmla="val 115470"/>
            </a:avLst>
          </a:prstGeom>
          <a:solidFill>
            <a:schemeClr val="accent6">
              <a:alpha val="65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2"/>
          <p:cNvSpPr/>
          <p:nvPr/>
        </p:nvSpPr>
        <p:spPr>
          <a:xfrm>
            <a:off x="3338858" y="2571750"/>
            <a:ext cx="84427" cy="1988821"/>
          </a:xfrm>
          <a:custGeom>
            <a:avLst/>
            <a:gdLst/>
            <a:ahLst/>
            <a:cxnLst/>
            <a:rect l="0" t="0" r="0" b="0"/>
            <a:pathLst>
              <a:path w="84427" h="1988821">
                <a:moveTo>
                  <a:pt x="84426" y="1988820"/>
                </a:moveTo>
                <a:lnTo>
                  <a:pt x="84426" y="1976049"/>
                </a:lnTo>
                <a:lnTo>
                  <a:pt x="83474" y="1974591"/>
                </a:lnTo>
                <a:lnTo>
                  <a:pt x="81887" y="1973619"/>
                </a:lnTo>
                <a:lnTo>
                  <a:pt x="79876" y="1972971"/>
                </a:lnTo>
                <a:lnTo>
                  <a:pt x="78535" y="1971586"/>
                </a:lnTo>
                <a:lnTo>
                  <a:pt x="77641" y="1969711"/>
                </a:lnTo>
                <a:lnTo>
                  <a:pt x="75959" y="1963489"/>
                </a:lnTo>
                <a:lnTo>
                  <a:pt x="75854" y="1938961"/>
                </a:lnTo>
                <a:lnTo>
                  <a:pt x="78394" y="1935545"/>
                </a:lnTo>
                <a:lnTo>
                  <a:pt x="80405" y="1933301"/>
                </a:lnTo>
                <a:lnTo>
                  <a:pt x="80793" y="1930852"/>
                </a:lnTo>
                <a:lnTo>
                  <a:pt x="80099" y="1928267"/>
                </a:lnTo>
                <a:lnTo>
                  <a:pt x="78684" y="1925591"/>
                </a:lnTo>
                <a:lnTo>
                  <a:pt x="77112" y="1920078"/>
                </a:lnTo>
                <a:lnTo>
                  <a:pt x="75861" y="1883091"/>
                </a:lnTo>
                <a:lnTo>
                  <a:pt x="75854" y="1728787"/>
                </a:lnTo>
                <a:lnTo>
                  <a:pt x="74901" y="1725930"/>
                </a:lnTo>
                <a:lnTo>
                  <a:pt x="73314" y="1723072"/>
                </a:lnTo>
                <a:lnTo>
                  <a:pt x="71303" y="1720215"/>
                </a:lnTo>
                <a:lnTo>
                  <a:pt x="69069" y="1714500"/>
                </a:lnTo>
                <a:lnTo>
                  <a:pt x="67635" y="1703070"/>
                </a:lnTo>
                <a:lnTo>
                  <a:pt x="67281" y="1643062"/>
                </a:lnTo>
                <a:lnTo>
                  <a:pt x="67281" y="1313143"/>
                </a:lnTo>
                <a:lnTo>
                  <a:pt x="64742" y="1302439"/>
                </a:lnTo>
                <a:lnTo>
                  <a:pt x="62731" y="1296918"/>
                </a:lnTo>
                <a:lnTo>
                  <a:pt x="60496" y="1285703"/>
                </a:lnTo>
                <a:lnTo>
                  <a:pt x="58723" y="1224451"/>
                </a:lnTo>
                <a:lnTo>
                  <a:pt x="58712" y="1202728"/>
                </a:lnTo>
                <a:lnTo>
                  <a:pt x="56170" y="1191453"/>
                </a:lnTo>
                <a:lnTo>
                  <a:pt x="54159" y="1185779"/>
                </a:lnTo>
                <a:lnTo>
                  <a:pt x="51924" y="1176935"/>
                </a:lnTo>
                <a:lnTo>
                  <a:pt x="49978" y="1168877"/>
                </a:lnTo>
                <a:lnTo>
                  <a:pt x="48126" y="1164061"/>
                </a:lnTo>
                <a:lnTo>
                  <a:pt x="45939" y="1158946"/>
                </a:lnTo>
                <a:lnTo>
                  <a:pt x="43509" y="1150722"/>
                </a:lnTo>
                <a:lnTo>
                  <a:pt x="41948" y="1133130"/>
                </a:lnTo>
                <a:lnTo>
                  <a:pt x="41574" y="1087509"/>
                </a:lnTo>
                <a:lnTo>
                  <a:pt x="39028" y="1078332"/>
                </a:lnTo>
                <a:lnTo>
                  <a:pt x="37016" y="1073218"/>
                </a:lnTo>
                <a:lnTo>
                  <a:pt x="34780" y="1064996"/>
                </a:lnTo>
                <a:lnTo>
                  <a:pt x="32274" y="1042122"/>
                </a:lnTo>
                <a:lnTo>
                  <a:pt x="30609" y="1036696"/>
                </a:lnTo>
                <a:lnTo>
                  <a:pt x="28546" y="1031173"/>
                </a:lnTo>
                <a:lnTo>
                  <a:pt x="26253" y="1022496"/>
                </a:lnTo>
                <a:lnTo>
                  <a:pt x="24580" y="996405"/>
                </a:lnTo>
                <a:lnTo>
                  <a:pt x="24422" y="945718"/>
                </a:lnTo>
                <a:lnTo>
                  <a:pt x="21880" y="934351"/>
                </a:lnTo>
                <a:lnTo>
                  <a:pt x="19869" y="928653"/>
                </a:lnTo>
                <a:lnTo>
                  <a:pt x="17634" y="919782"/>
                </a:lnTo>
                <a:lnTo>
                  <a:pt x="15129" y="896458"/>
                </a:lnTo>
                <a:lnTo>
                  <a:pt x="13463" y="891009"/>
                </a:lnTo>
                <a:lnTo>
                  <a:pt x="11400" y="885471"/>
                </a:lnTo>
                <a:lnTo>
                  <a:pt x="9108" y="874237"/>
                </a:lnTo>
                <a:lnTo>
                  <a:pt x="7136" y="862895"/>
                </a:lnTo>
                <a:lnTo>
                  <a:pt x="5277" y="857203"/>
                </a:lnTo>
                <a:lnTo>
                  <a:pt x="3085" y="851503"/>
                </a:lnTo>
                <a:lnTo>
                  <a:pt x="650" y="840091"/>
                </a:lnTo>
                <a:lnTo>
                  <a:pt x="0" y="834380"/>
                </a:lnTo>
                <a:lnTo>
                  <a:pt x="1819" y="822955"/>
                </a:lnTo>
                <a:lnTo>
                  <a:pt x="3637" y="817242"/>
                </a:lnTo>
                <a:lnTo>
                  <a:pt x="6197" y="800099"/>
                </a:lnTo>
                <a:lnTo>
                  <a:pt x="7255" y="742950"/>
                </a:lnTo>
                <a:lnTo>
                  <a:pt x="7274" y="645868"/>
                </a:lnTo>
                <a:lnTo>
                  <a:pt x="9814" y="634397"/>
                </a:lnTo>
                <a:lnTo>
                  <a:pt x="11825" y="628671"/>
                </a:lnTo>
                <a:lnTo>
                  <a:pt x="14059" y="617229"/>
                </a:lnTo>
                <a:lnTo>
                  <a:pt x="15815" y="560070"/>
                </a:lnTo>
                <a:lnTo>
                  <a:pt x="18373" y="548639"/>
                </a:lnTo>
                <a:lnTo>
                  <a:pt x="20388" y="542925"/>
                </a:lnTo>
                <a:lnTo>
                  <a:pt x="22684" y="537210"/>
                </a:lnTo>
                <a:lnTo>
                  <a:pt x="25168" y="531495"/>
                </a:lnTo>
                <a:lnTo>
                  <a:pt x="27776" y="525780"/>
                </a:lnTo>
                <a:lnTo>
                  <a:pt x="29514" y="520064"/>
                </a:lnTo>
                <a:lnTo>
                  <a:pt x="31961" y="502919"/>
                </a:lnTo>
                <a:lnTo>
                  <a:pt x="33917" y="445593"/>
                </a:lnTo>
                <a:lnTo>
                  <a:pt x="35514" y="438984"/>
                </a:lnTo>
                <a:lnTo>
                  <a:pt x="37530" y="432673"/>
                </a:lnTo>
                <a:lnTo>
                  <a:pt x="39771" y="420582"/>
                </a:lnTo>
                <a:lnTo>
                  <a:pt x="42280" y="391547"/>
                </a:lnTo>
                <a:lnTo>
                  <a:pt x="43947" y="385809"/>
                </a:lnTo>
                <a:lnTo>
                  <a:pt x="46010" y="380078"/>
                </a:lnTo>
                <a:lnTo>
                  <a:pt x="48303" y="368631"/>
                </a:lnTo>
                <a:lnTo>
                  <a:pt x="50847" y="340044"/>
                </a:lnTo>
                <a:lnTo>
                  <a:pt x="52516" y="334328"/>
                </a:lnTo>
                <a:lnTo>
                  <a:pt x="54580" y="328613"/>
                </a:lnTo>
                <a:lnTo>
                  <a:pt x="56874" y="319723"/>
                </a:lnTo>
                <a:lnTo>
                  <a:pt x="58467" y="296385"/>
                </a:lnTo>
                <a:lnTo>
                  <a:pt x="58602" y="285396"/>
                </a:lnTo>
                <a:lnTo>
                  <a:pt x="61201" y="274163"/>
                </a:lnTo>
                <a:lnTo>
                  <a:pt x="63228" y="268500"/>
                </a:lnTo>
                <a:lnTo>
                  <a:pt x="65480" y="259668"/>
                </a:lnTo>
                <a:lnTo>
                  <a:pt x="67997" y="236372"/>
                </a:lnTo>
                <a:lnTo>
                  <a:pt x="69663" y="230923"/>
                </a:lnTo>
                <a:lnTo>
                  <a:pt x="71727" y="225386"/>
                </a:lnTo>
                <a:lnTo>
                  <a:pt x="74020" y="216694"/>
                </a:lnTo>
                <a:lnTo>
                  <a:pt x="75693" y="190591"/>
                </a:lnTo>
                <a:lnTo>
                  <a:pt x="75854" y="128635"/>
                </a:lnTo>
                <a:lnTo>
                  <a:pt x="75854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33"/>
          <p:cNvSpPr/>
          <p:nvPr/>
        </p:nvSpPr>
        <p:spPr>
          <a:xfrm>
            <a:off x="3603307" y="2614612"/>
            <a:ext cx="25719" cy="1920241"/>
          </a:xfrm>
          <a:custGeom>
            <a:avLst/>
            <a:gdLst/>
            <a:ahLst/>
            <a:cxnLst/>
            <a:rect l="0" t="0" r="0" b="0"/>
            <a:pathLst>
              <a:path w="25719" h="1920241">
                <a:moveTo>
                  <a:pt x="0" y="1920240"/>
                </a:moveTo>
                <a:lnTo>
                  <a:pt x="0" y="1907221"/>
                </a:lnTo>
                <a:lnTo>
                  <a:pt x="953" y="1905846"/>
                </a:lnTo>
                <a:lnTo>
                  <a:pt x="2540" y="1904929"/>
                </a:lnTo>
                <a:lnTo>
                  <a:pt x="4551" y="1904318"/>
                </a:lnTo>
                <a:lnTo>
                  <a:pt x="5892" y="1902957"/>
                </a:lnTo>
                <a:lnTo>
                  <a:pt x="6785" y="1901098"/>
                </a:lnTo>
                <a:lnTo>
                  <a:pt x="7381" y="1898907"/>
                </a:lnTo>
                <a:lnTo>
                  <a:pt x="8043" y="1893931"/>
                </a:lnTo>
                <a:lnTo>
                  <a:pt x="8219" y="1891271"/>
                </a:lnTo>
                <a:lnTo>
                  <a:pt x="9290" y="1887592"/>
                </a:lnTo>
                <a:lnTo>
                  <a:pt x="10956" y="1883235"/>
                </a:lnTo>
                <a:lnTo>
                  <a:pt x="13019" y="1878425"/>
                </a:lnTo>
                <a:lnTo>
                  <a:pt x="14395" y="1874266"/>
                </a:lnTo>
                <a:lnTo>
                  <a:pt x="15311" y="1870540"/>
                </a:lnTo>
                <a:lnTo>
                  <a:pt x="15922" y="1867105"/>
                </a:lnTo>
                <a:lnTo>
                  <a:pt x="16602" y="1858207"/>
                </a:lnTo>
                <a:lnTo>
                  <a:pt x="17113" y="1827490"/>
                </a:lnTo>
                <a:lnTo>
                  <a:pt x="18076" y="1823164"/>
                </a:lnTo>
                <a:lnTo>
                  <a:pt x="19671" y="1819328"/>
                </a:lnTo>
                <a:lnTo>
                  <a:pt x="21686" y="1815818"/>
                </a:lnTo>
                <a:lnTo>
                  <a:pt x="23030" y="1811573"/>
                </a:lnTo>
                <a:lnTo>
                  <a:pt x="23926" y="1806838"/>
                </a:lnTo>
                <a:lnTo>
                  <a:pt x="24523" y="1801776"/>
                </a:lnTo>
                <a:lnTo>
                  <a:pt x="25187" y="1791072"/>
                </a:lnTo>
                <a:lnTo>
                  <a:pt x="25713" y="1733651"/>
                </a:lnTo>
                <a:lnTo>
                  <a:pt x="25718" y="1391593"/>
                </a:lnTo>
                <a:lnTo>
                  <a:pt x="24765" y="1386834"/>
                </a:lnTo>
                <a:lnTo>
                  <a:pt x="23178" y="1382708"/>
                </a:lnTo>
                <a:lnTo>
                  <a:pt x="21167" y="1379006"/>
                </a:lnTo>
                <a:lnTo>
                  <a:pt x="19826" y="1374632"/>
                </a:lnTo>
                <a:lnTo>
                  <a:pt x="18932" y="1369812"/>
                </a:lnTo>
                <a:lnTo>
                  <a:pt x="18336" y="1364693"/>
                </a:lnTo>
                <a:lnTo>
                  <a:pt x="17675" y="1353925"/>
                </a:lnTo>
                <a:lnTo>
                  <a:pt x="17151" y="1299362"/>
                </a:lnTo>
                <a:lnTo>
                  <a:pt x="17145" y="1082639"/>
                </a:lnTo>
                <a:lnTo>
                  <a:pt x="16193" y="1077042"/>
                </a:lnTo>
                <a:lnTo>
                  <a:pt x="14605" y="1071406"/>
                </a:lnTo>
                <a:lnTo>
                  <a:pt x="12595" y="1065743"/>
                </a:lnTo>
                <a:lnTo>
                  <a:pt x="11253" y="1060063"/>
                </a:lnTo>
                <a:lnTo>
                  <a:pt x="10360" y="1054371"/>
                </a:lnTo>
                <a:lnTo>
                  <a:pt x="9764" y="1048672"/>
                </a:lnTo>
                <a:lnTo>
                  <a:pt x="9102" y="1039799"/>
                </a:lnTo>
                <a:lnTo>
                  <a:pt x="8579" y="982910"/>
                </a:lnTo>
                <a:lnTo>
                  <a:pt x="8572" y="907521"/>
                </a:lnTo>
                <a:lnTo>
                  <a:pt x="9525" y="903146"/>
                </a:lnTo>
                <a:lnTo>
                  <a:pt x="11113" y="898325"/>
                </a:lnTo>
                <a:lnTo>
                  <a:pt x="13123" y="893206"/>
                </a:lnTo>
                <a:lnTo>
                  <a:pt x="14464" y="887888"/>
                </a:lnTo>
                <a:lnTo>
                  <a:pt x="15358" y="882438"/>
                </a:lnTo>
                <a:lnTo>
                  <a:pt x="15954" y="876900"/>
                </a:lnTo>
                <a:lnTo>
                  <a:pt x="16615" y="868206"/>
                </a:lnTo>
                <a:lnTo>
                  <a:pt x="17114" y="834028"/>
                </a:lnTo>
                <a:lnTo>
                  <a:pt x="18077" y="829386"/>
                </a:lnTo>
                <a:lnTo>
                  <a:pt x="19671" y="825339"/>
                </a:lnTo>
                <a:lnTo>
                  <a:pt x="21686" y="821689"/>
                </a:lnTo>
                <a:lnTo>
                  <a:pt x="22078" y="818303"/>
                </a:lnTo>
                <a:lnTo>
                  <a:pt x="21386" y="815092"/>
                </a:lnTo>
                <a:lnTo>
                  <a:pt x="19973" y="812000"/>
                </a:lnTo>
                <a:lnTo>
                  <a:pt x="19030" y="808034"/>
                </a:lnTo>
                <a:lnTo>
                  <a:pt x="18402" y="803484"/>
                </a:lnTo>
                <a:lnTo>
                  <a:pt x="17704" y="794302"/>
                </a:lnTo>
                <a:lnTo>
                  <a:pt x="17146" y="734746"/>
                </a:lnTo>
                <a:lnTo>
                  <a:pt x="17145" y="658451"/>
                </a:lnTo>
                <a:lnTo>
                  <a:pt x="18098" y="654232"/>
                </a:lnTo>
                <a:lnTo>
                  <a:pt x="19685" y="649515"/>
                </a:lnTo>
                <a:lnTo>
                  <a:pt x="21696" y="644465"/>
                </a:lnTo>
                <a:lnTo>
                  <a:pt x="23036" y="640146"/>
                </a:lnTo>
                <a:lnTo>
                  <a:pt x="23930" y="636314"/>
                </a:lnTo>
                <a:lnTo>
                  <a:pt x="24526" y="632807"/>
                </a:lnTo>
                <a:lnTo>
                  <a:pt x="25188" y="623830"/>
                </a:lnTo>
                <a:lnTo>
                  <a:pt x="25716" y="566330"/>
                </a:lnTo>
                <a:lnTo>
                  <a:pt x="25718" y="284195"/>
                </a:lnTo>
                <a:lnTo>
                  <a:pt x="24765" y="279951"/>
                </a:lnTo>
                <a:lnTo>
                  <a:pt x="23178" y="276169"/>
                </a:lnTo>
                <a:lnTo>
                  <a:pt x="21167" y="272695"/>
                </a:lnTo>
                <a:lnTo>
                  <a:pt x="19826" y="268474"/>
                </a:lnTo>
                <a:lnTo>
                  <a:pt x="18932" y="263755"/>
                </a:lnTo>
                <a:lnTo>
                  <a:pt x="18336" y="258705"/>
                </a:lnTo>
                <a:lnTo>
                  <a:pt x="17675" y="250552"/>
                </a:lnTo>
                <a:lnTo>
                  <a:pt x="17154" y="207291"/>
                </a:lnTo>
                <a:lnTo>
                  <a:pt x="18104" y="202964"/>
                </a:lnTo>
                <a:lnTo>
                  <a:pt x="19690" y="199127"/>
                </a:lnTo>
                <a:lnTo>
                  <a:pt x="21699" y="195617"/>
                </a:lnTo>
                <a:lnTo>
                  <a:pt x="23038" y="191371"/>
                </a:lnTo>
                <a:lnTo>
                  <a:pt x="23931" y="186636"/>
                </a:lnTo>
                <a:lnTo>
                  <a:pt x="24526" y="181574"/>
                </a:lnTo>
                <a:lnTo>
                  <a:pt x="25188" y="173410"/>
                </a:lnTo>
                <a:lnTo>
                  <a:pt x="25717" y="114537"/>
                </a:lnTo>
                <a:lnTo>
                  <a:pt x="25718" y="4136"/>
                </a:lnTo>
                <a:lnTo>
                  <a:pt x="24765" y="2757"/>
                </a:lnTo>
                <a:lnTo>
                  <a:pt x="23178" y="1838"/>
                </a:lnTo>
                <a:lnTo>
                  <a:pt x="17145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34"/>
          <p:cNvSpPr/>
          <p:nvPr/>
        </p:nvSpPr>
        <p:spPr>
          <a:xfrm>
            <a:off x="3432250" y="3368992"/>
            <a:ext cx="111019" cy="154306"/>
          </a:xfrm>
          <a:custGeom>
            <a:avLst/>
            <a:gdLst/>
            <a:ahLst/>
            <a:cxnLst/>
            <a:rect l="0" t="0" r="0" b="0"/>
            <a:pathLst>
              <a:path w="111019" h="154306">
                <a:moveTo>
                  <a:pt x="85332" y="8573"/>
                </a:moveTo>
                <a:lnTo>
                  <a:pt x="77113" y="16792"/>
                </a:lnTo>
                <a:lnTo>
                  <a:pt x="74377" y="16988"/>
                </a:lnTo>
                <a:lnTo>
                  <a:pt x="69985" y="17075"/>
                </a:lnTo>
                <a:lnTo>
                  <a:pt x="50973" y="17142"/>
                </a:lnTo>
                <a:lnTo>
                  <a:pt x="48139" y="18096"/>
                </a:lnTo>
                <a:lnTo>
                  <a:pt x="46249" y="19684"/>
                </a:lnTo>
                <a:lnTo>
                  <a:pt x="44989" y="21695"/>
                </a:lnTo>
                <a:lnTo>
                  <a:pt x="43197" y="23036"/>
                </a:lnTo>
                <a:lnTo>
                  <a:pt x="41050" y="23930"/>
                </a:lnTo>
                <a:lnTo>
                  <a:pt x="38665" y="24526"/>
                </a:lnTo>
                <a:lnTo>
                  <a:pt x="36123" y="24923"/>
                </a:lnTo>
                <a:lnTo>
                  <a:pt x="33476" y="25188"/>
                </a:lnTo>
                <a:lnTo>
                  <a:pt x="30759" y="25364"/>
                </a:lnTo>
                <a:lnTo>
                  <a:pt x="28948" y="26435"/>
                </a:lnTo>
                <a:lnTo>
                  <a:pt x="27740" y="28101"/>
                </a:lnTo>
                <a:lnTo>
                  <a:pt x="25802" y="33068"/>
                </a:lnTo>
                <a:lnTo>
                  <a:pt x="22997" y="36287"/>
                </a:lnTo>
                <a:lnTo>
                  <a:pt x="20915" y="38479"/>
                </a:lnTo>
                <a:lnTo>
                  <a:pt x="18575" y="39940"/>
                </a:lnTo>
                <a:lnTo>
                  <a:pt x="16062" y="40914"/>
                </a:lnTo>
                <a:lnTo>
                  <a:pt x="9737" y="42478"/>
                </a:lnTo>
                <a:lnTo>
                  <a:pt x="6332" y="45231"/>
                </a:lnTo>
                <a:lnTo>
                  <a:pt x="0" y="51072"/>
                </a:lnTo>
                <a:lnTo>
                  <a:pt x="2322" y="53814"/>
                </a:lnTo>
                <a:lnTo>
                  <a:pt x="8149" y="59976"/>
                </a:lnTo>
                <a:lnTo>
                  <a:pt x="8171" y="64549"/>
                </a:lnTo>
                <a:lnTo>
                  <a:pt x="9126" y="65893"/>
                </a:lnTo>
                <a:lnTo>
                  <a:pt x="10716" y="66788"/>
                </a:lnTo>
                <a:lnTo>
                  <a:pt x="16399" y="68476"/>
                </a:lnTo>
                <a:lnTo>
                  <a:pt x="19135" y="71073"/>
                </a:lnTo>
                <a:lnTo>
                  <a:pt x="24963" y="76797"/>
                </a:lnTo>
                <a:lnTo>
                  <a:pt x="27703" y="76994"/>
                </a:lnTo>
                <a:lnTo>
                  <a:pt x="29768" y="77047"/>
                </a:lnTo>
                <a:lnTo>
                  <a:pt x="32097" y="78035"/>
                </a:lnTo>
                <a:lnTo>
                  <a:pt x="34602" y="79646"/>
                </a:lnTo>
                <a:lnTo>
                  <a:pt x="40915" y="84524"/>
                </a:lnTo>
                <a:lnTo>
                  <a:pt x="44319" y="85191"/>
                </a:lnTo>
                <a:lnTo>
                  <a:pt x="46560" y="85369"/>
                </a:lnTo>
                <a:lnTo>
                  <a:pt x="49006" y="86440"/>
                </a:lnTo>
                <a:lnTo>
                  <a:pt x="51590" y="88107"/>
                </a:lnTo>
                <a:lnTo>
                  <a:pt x="59145" y="93935"/>
                </a:lnTo>
                <a:lnTo>
                  <a:pt x="66954" y="101647"/>
                </a:lnTo>
                <a:lnTo>
                  <a:pt x="75460" y="110144"/>
                </a:lnTo>
                <a:lnTo>
                  <a:pt x="76845" y="110577"/>
                </a:lnTo>
                <a:lnTo>
                  <a:pt x="78722" y="110865"/>
                </a:lnTo>
                <a:lnTo>
                  <a:pt x="80925" y="111058"/>
                </a:lnTo>
                <a:lnTo>
                  <a:pt x="82394" y="112138"/>
                </a:lnTo>
                <a:lnTo>
                  <a:pt x="83374" y="113812"/>
                </a:lnTo>
                <a:lnTo>
                  <a:pt x="84026" y="115880"/>
                </a:lnTo>
                <a:lnTo>
                  <a:pt x="85414" y="117258"/>
                </a:lnTo>
                <a:lnTo>
                  <a:pt x="87292" y="118177"/>
                </a:lnTo>
                <a:lnTo>
                  <a:pt x="92598" y="119652"/>
                </a:lnTo>
                <a:lnTo>
                  <a:pt x="95864" y="122394"/>
                </a:lnTo>
                <a:lnTo>
                  <a:pt x="102090" y="128225"/>
                </a:lnTo>
                <a:lnTo>
                  <a:pt x="102362" y="133031"/>
                </a:lnTo>
                <a:lnTo>
                  <a:pt x="102467" y="136798"/>
                </a:lnTo>
                <a:lnTo>
                  <a:pt x="105013" y="136999"/>
                </a:lnTo>
                <a:lnTo>
                  <a:pt x="110945" y="137157"/>
                </a:lnTo>
                <a:lnTo>
                  <a:pt x="111018" y="141710"/>
                </a:lnTo>
                <a:lnTo>
                  <a:pt x="110076" y="143051"/>
                </a:lnTo>
                <a:lnTo>
                  <a:pt x="108496" y="143945"/>
                </a:lnTo>
                <a:lnTo>
                  <a:pt x="103666" y="145379"/>
                </a:lnTo>
                <a:lnTo>
                  <a:pt x="100465" y="145576"/>
                </a:lnTo>
                <a:lnTo>
                  <a:pt x="98279" y="145628"/>
                </a:lnTo>
                <a:lnTo>
                  <a:pt x="95868" y="146615"/>
                </a:lnTo>
                <a:lnTo>
                  <a:pt x="93308" y="148226"/>
                </a:lnTo>
                <a:lnTo>
                  <a:pt x="90650" y="150252"/>
                </a:lnTo>
                <a:lnTo>
                  <a:pt x="87925" y="151603"/>
                </a:lnTo>
                <a:lnTo>
                  <a:pt x="85156" y="152504"/>
                </a:lnTo>
                <a:lnTo>
                  <a:pt x="78418" y="153949"/>
                </a:lnTo>
                <a:lnTo>
                  <a:pt x="74956" y="154147"/>
                </a:lnTo>
                <a:lnTo>
                  <a:pt x="69524" y="154274"/>
                </a:lnTo>
                <a:lnTo>
                  <a:pt x="31006" y="154305"/>
                </a:lnTo>
                <a:lnTo>
                  <a:pt x="29112" y="153353"/>
                </a:lnTo>
                <a:lnTo>
                  <a:pt x="27850" y="151765"/>
                </a:lnTo>
                <a:lnTo>
                  <a:pt x="25823" y="146924"/>
                </a:lnTo>
                <a:lnTo>
                  <a:pt x="24705" y="146527"/>
                </a:lnTo>
                <a:lnTo>
                  <a:pt x="23006" y="146262"/>
                </a:lnTo>
                <a:lnTo>
                  <a:pt x="20921" y="146086"/>
                </a:lnTo>
                <a:lnTo>
                  <a:pt x="19531" y="145015"/>
                </a:lnTo>
                <a:lnTo>
                  <a:pt x="18605" y="143350"/>
                </a:lnTo>
                <a:lnTo>
                  <a:pt x="17118" y="138383"/>
                </a:lnTo>
                <a:lnTo>
                  <a:pt x="16915" y="135163"/>
                </a:lnTo>
                <a:lnTo>
                  <a:pt x="16761" y="128973"/>
                </a:lnTo>
                <a:lnTo>
                  <a:pt x="16755" y="124151"/>
                </a:lnTo>
                <a:lnTo>
                  <a:pt x="17706" y="121820"/>
                </a:lnTo>
                <a:lnTo>
                  <a:pt x="19293" y="119313"/>
                </a:lnTo>
                <a:lnTo>
                  <a:pt x="24133" y="112997"/>
                </a:lnTo>
                <a:lnTo>
                  <a:pt x="24795" y="109594"/>
                </a:lnTo>
                <a:lnTo>
                  <a:pt x="25220" y="104198"/>
                </a:lnTo>
                <a:lnTo>
                  <a:pt x="27818" y="100920"/>
                </a:lnTo>
                <a:lnTo>
                  <a:pt x="29845" y="98713"/>
                </a:lnTo>
                <a:lnTo>
                  <a:pt x="32148" y="97241"/>
                </a:lnTo>
                <a:lnTo>
                  <a:pt x="34636" y="96260"/>
                </a:lnTo>
                <a:lnTo>
                  <a:pt x="37247" y="95606"/>
                </a:lnTo>
                <a:lnTo>
                  <a:pt x="40893" y="94217"/>
                </a:lnTo>
                <a:lnTo>
                  <a:pt x="45228" y="92339"/>
                </a:lnTo>
                <a:lnTo>
                  <a:pt x="50024" y="90134"/>
                </a:lnTo>
                <a:lnTo>
                  <a:pt x="53220" y="87712"/>
                </a:lnTo>
                <a:lnTo>
                  <a:pt x="55352" y="85145"/>
                </a:lnTo>
                <a:lnTo>
                  <a:pt x="56773" y="82481"/>
                </a:lnTo>
                <a:lnTo>
                  <a:pt x="58672" y="80705"/>
                </a:lnTo>
                <a:lnTo>
                  <a:pt x="60892" y="79521"/>
                </a:lnTo>
                <a:lnTo>
                  <a:pt x="63324" y="78732"/>
                </a:lnTo>
                <a:lnTo>
                  <a:pt x="64945" y="77253"/>
                </a:lnTo>
                <a:lnTo>
                  <a:pt x="66026" y="75314"/>
                </a:lnTo>
                <a:lnTo>
                  <a:pt x="66746" y="73069"/>
                </a:lnTo>
                <a:lnTo>
                  <a:pt x="68178" y="70621"/>
                </a:lnTo>
                <a:lnTo>
                  <a:pt x="70086" y="68035"/>
                </a:lnTo>
                <a:lnTo>
                  <a:pt x="72311" y="65359"/>
                </a:lnTo>
                <a:lnTo>
                  <a:pt x="74746" y="63575"/>
                </a:lnTo>
                <a:lnTo>
                  <a:pt x="77322" y="62386"/>
                </a:lnTo>
                <a:lnTo>
                  <a:pt x="79992" y="61593"/>
                </a:lnTo>
                <a:lnTo>
                  <a:pt x="80820" y="60112"/>
                </a:lnTo>
                <a:lnTo>
                  <a:pt x="80419" y="58172"/>
                </a:lnTo>
                <a:lnTo>
                  <a:pt x="77482" y="52766"/>
                </a:lnTo>
                <a:lnTo>
                  <a:pt x="78194" y="51370"/>
                </a:lnTo>
                <a:lnTo>
                  <a:pt x="81525" y="47278"/>
                </a:lnTo>
                <a:lnTo>
                  <a:pt x="82794" y="44854"/>
                </a:lnTo>
                <a:lnTo>
                  <a:pt x="83640" y="42285"/>
                </a:lnTo>
                <a:lnTo>
                  <a:pt x="84204" y="39620"/>
                </a:lnTo>
                <a:lnTo>
                  <a:pt x="85532" y="37843"/>
                </a:lnTo>
                <a:lnTo>
                  <a:pt x="87370" y="36659"/>
                </a:lnTo>
                <a:lnTo>
                  <a:pt x="89548" y="35869"/>
                </a:lnTo>
                <a:lnTo>
                  <a:pt x="91001" y="34390"/>
                </a:lnTo>
                <a:lnTo>
                  <a:pt x="91968" y="32452"/>
                </a:lnTo>
                <a:lnTo>
                  <a:pt x="93522" y="27048"/>
                </a:lnTo>
                <a:lnTo>
                  <a:pt x="93734" y="23769"/>
                </a:lnTo>
                <a:lnTo>
                  <a:pt x="93791" y="21561"/>
                </a:lnTo>
                <a:lnTo>
                  <a:pt x="92876" y="20089"/>
                </a:lnTo>
                <a:lnTo>
                  <a:pt x="91314" y="19108"/>
                </a:lnTo>
                <a:lnTo>
                  <a:pt x="89321" y="18454"/>
                </a:lnTo>
                <a:lnTo>
                  <a:pt x="87991" y="17065"/>
                </a:lnTo>
                <a:lnTo>
                  <a:pt x="87104" y="15187"/>
                </a:lnTo>
                <a:lnTo>
                  <a:pt x="86513" y="12982"/>
                </a:lnTo>
                <a:lnTo>
                  <a:pt x="85167" y="11512"/>
                </a:lnTo>
                <a:lnTo>
                  <a:pt x="83317" y="10532"/>
                </a:lnTo>
                <a:lnTo>
                  <a:pt x="81132" y="9879"/>
                </a:lnTo>
                <a:lnTo>
                  <a:pt x="78722" y="9444"/>
                </a:lnTo>
                <a:lnTo>
                  <a:pt x="76162" y="9153"/>
                </a:lnTo>
                <a:lnTo>
                  <a:pt x="73504" y="8960"/>
                </a:lnTo>
                <a:lnTo>
                  <a:pt x="71732" y="7878"/>
                </a:lnTo>
                <a:lnTo>
                  <a:pt x="70550" y="6205"/>
                </a:lnTo>
                <a:lnTo>
                  <a:pt x="69762" y="4136"/>
                </a:lnTo>
                <a:lnTo>
                  <a:pt x="68285" y="2758"/>
                </a:lnTo>
                <a:lnTo>
                  <a:pt x="66347" y="1839"/>
                </a:lnTo>
                <a:lnTo>
                  <a:pt x="60008" y="108"/>
                </a:lnTo>
                <a:lnTo>
                  <a:pt x="57249" y="48"/>
                </a:lnTo>
                <a:lnTo>
                  <a:pt x="51042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5"/>
          <p:cNvSpPr/>
          <p:nvPr/>
        </p:nvSpPr>
        <p:spPr>
          <a:xfrm>
            <a:off x="3024399" y="3403282"/>
            <a:ext cx="167288" cy="144499"/>
          </a:xfrm>
          <a:custGeom>
            <a:avLst/>
            <a:gdLst/>
            <a:ahLst/>
            <a:cxnLst/>
            <a:rect l="0" t="0" r="0" b="0"/>
            <a:pathLst>
              <a:path w="167288" h="144499">
                <a:moveTo>
                  <a:pt x="4551" y="8572"/>
                </a:moveTo>
                <a:lnTo>
                  <a:pt x="4551" y="13124"/>
                </a:lnTo>
                <a:lnTo>
                  <a:pt x="3598" y="14464"/>
                </a:lnTo>
                <a:lnTo>
                  <a:pt x="2011" y="15358"/>
                </a:lnTo>
                <a:lnTo>
                  <a:pt x="0" y="15953"/>
                </a:lnTo>
                <a:lnTo>
                  <a:pt x="564" y="17303"/>
                </a:lnTo>
                <a:lnTo>
                  <a:pt x="2846" y="19155"/>
                </a:lnTo>
                <a:lnTo>
                  <a:pt x="11093" y="24421"/>
                </a:lnTo>
                <a:lnTo>
                  <a:pt x="11770" y="25806"/>
                </a:lnTo>
                <a:lnTo>
                  <a:pt x="12522" y="29884"/>
                </a:lnTo>
                <a:lnTo>
                  <a:pt x="13004" y="34372"/>
                </a:lnTo>
                <a:lnTo>
                  <a:pt x="13070" y="38454"/>
                </a:lnTo>
                <a:lnTo>
                  <a:pt x="14040" y="39924"/>
                </a:lnTo>
                <a:lnTo>
                  <a:pt x="15640" y="40903"/>
                </a:lnTo>
                <a:lnTo>
                  <a:pt x="17658" y="41556"/>
                </a:lnTo>
                <a:lnTo>
                  <a:pt x="22441" y="44822"/>
                </a:lnTo>
                <a:lnTo>
                  <a:pt x="25050" y="47026"/>
                </a:lnTo>
                <a:lnTo>
                  <a:pt x="27742" y="48496"/>
                </a:lnTo>
                <a:lnTo>
                  <a:pt x="30489" y="49476"/>
                </a:lnTo>
                <a:lnTo>
                  <a:pt x="33273" y="50129"/>
                </a:lnTo>
                <a:lnTo>
                  <a:pt x="36081" y="51517"/>
                </a:lnTo>
                <a:lnTo>
                  <a:pt x="38906" y="53394"/>
                </a:lnTo>
                <a:lnTo>
                  <a:pt x="41742" y="55599"/>
                </a:lnTo>
                <a:lnTo>
                  <a:pt x="44585" y="57068"/>
                </a:lnTo>
                <a:lnTo>
                  <a:pt x="47432" y="58048"/>
                </a:lnTo>
                <a:lnTo>
                  <a:pt x="50284" y="58701"/>
                </a:lnTo>
                <a:lnTo>
                  <a:pt x="53137" y="59137"/>
                </a:lnTo>
                <a:lnTo>
                  <a:pt x="55991" y="59427"/>
                </a:lnTo>
                <a:lnTo>
                  <a:pt x="58847" y="59620"/>
                </a:lnTo>
                <a:lnTo>
                  <a:pt x="61703" y="60702"/>
                </a:lnTo>
                <a:lnTo>
                  <a:pt x="64560" y="62376"/>
                </a:lnTo>
                <a:lnTo>
                  <a:pt x="67417" y="64444"/>
                </a:lnTo>
                <a:lnTo>
                  <a:pt x="70274" y="65822"/>
                </a:lnTo>
                <a:lnTo>
                  <a:pt x="73131" y="66742"/>
                </a:lnTo>
                <a:lnTo>
                  <a:pt x="75988" y="67354"/>
                </a:lnTo>
                <a:lnTo>
                  <a:pt x="78846" y="67763"/>
                </a:lnTo>
                <a:lnTo>
                  <a:pt x="81703" y="68035"/>
                </a:lnTo>
                <a:lnTo>
                  <a:pt x="84561" y="68217"/>
                </a:lnTo>
                <a:lnTo>
                  <a:pt x="92815" y="68419"/>
                </a:lnTo>
                <a:lnTo>
                  <a:pt x="97684" y="68473"/>
                </a:lnTo>
                <a:lnTo>
                  <a:pt x="102834" y="69461"/>
                </a:lnTo>
                <a:lnTo>
                  <a:pt x="108173" y="71072"/>
                </a:lnTo>
                <a:lnTo>
                  <a:pt x="113637" y="73099"/>
                </a:lnTo>
                <a:lnTo>
                  <a:pt x="119185" y="74450"/>
                </a:lnTo>
                <a:lnTo>
                  <a:pt x="124789" y="75351"/>
                </a:lnTo>
                <a:lnTo>
                  <a:pt x="130429" y="75952"/>
                </a:lnTo>
                <a:lnTo>
                  <a:pt x="135142" y="76352"/>
                </a:lnTo>
                <a:lnTo>
                  <a:pt x="139237" y="76619"/>
                </a:lnTo>
                <a:lnTo>
                  <a:pt x="142919" y="76797"/>
                </a:lnTo>
                <a:lnTo>
                  <a:pt x="145373" y="77868"/>
                </a:lnTo>
                <a:lnTo>
                  <a:pt x="147010" y="79534"/>
                </a:lnTo>
                <a:lnTo>
                  <a:pt x="149781" y="83926"/>
                </a:lnTo>
                <a:lnTo>
                  <a:pt x="151853" y="86431"/>
                </a:lnTo>
                <a:lnTo>
                  <a:pt x="154187" y="89053"/>
                </a:lnTo>
                <a:lnTo>
                  <a:pt x="156696" y="90802"/>
                </a:lnTo>
                <a:lnTo>
                  <a:pt x="159321" y="91967"/>
                </a:lnTo>
                <a:lnTo>
                  <a:pt x="162023" y="92744"/>
                </a:lnTo>
                <a:lnTo>
                  <a:pt x="163825" y="94214"/>
                </a:lnTo>
                <a:lnTo>
                  <a:pt x="165026" y="96147"/>
                </a:lnTo>
                <a:lnTo>
                  <a:pt x="165827" y="98388"/>
                </a:lnTo>
                <a:lnTo>
                  <a:pt x="166360" y="100835"/>
                </a:lnTo>
                <a:lnTo>
                  <a:pt x="166716" y="103418"/>
                </a:lnTo>
                <a:lnTo>
                  <a:pt x="167287" y="109857"/>
                </a:lnTo>
                <a:lnTo>
                  <a:pt x="164826" y="113278"/>
                </a:lnTo>
                <a:lnTo>
                  <a:pt x="162836" y="115524"/>
                </a:lnTo>
                <a:lnTo>
                  <a:pt x="158085" y="120559"/>
                </a:lnTo>
                <a:lnTo>
                  <a:pt x="155484" y="123235"/>
                </a:lnTo>
                <a:lnTo>
                  <a:pt x="153750" y="125972"/>
                </a:lnTo>
                <a:lnTo>
                  <a:pt x="152595" y="128749"/>
                </a:lnTo>
                <a:lnTo>
                  <a:pt x="151824" y="131553"/>
                </a:lnTo>
                <a:lnTo>
                  <a:pt x="150358" y="133422"/>
                </a:lnTo>
                <a:lnTo>
                  <a:pt x="148428" y="134668"/>
                </a:lnTo>
                <a:lnTo>
                  <a:pt x="143743" y="136052"/>
                </a:lnTo>
                <a:lnTo>
                  <a:pt x="141161" y="136422"/>
                </a:lnTo>
                <a:lnTo>
                  <a:pt x="138487" y="136668"/>
                </a:lnTo>
                <a:lnTo>
                  <a:pt x="134799" y="137785"/>
                </a:lnTo>
                <a:lnTo>
                  <a:pt x="130435" y="139481"/>
                </a:lnTo>
                <a:lnTo>
                  <a:pt x="125621" y="141565"/>
                </a:lnTo>
                <a:lnTo>
                  <a:pt x="121459" y="142954"/>
                </a:lnTo>
                <a:lnTo>
                  <a:pt x="117732" y="143880"/>
                </a:lnTo>
                <a:lnTo>
                  <a:pt x="114295" y="144498"/>
                </a:lnTo>
                <a:lnTo>
                  <a:pt x="111051" y="143957"/>
                </a:lnTo>
                <a:lnTo>
                  <a:pt x="107936" y="142644"/>
                </a:lnTo>
                <a:lnTo>
                  <a:pt x="104907" y="140816"/>
                </a:lnTo>
                <a:lnTo>
                  <a:pt x="101934" y="139597"/>
                </a:lnTo>
                <a:lnTo>
                  <a:pt x="99001" y="138785"/>
                </a:lnTo>
                <a:lnTo>
                  <a:pt x="91999" y="137481"/>
                </a:lnTo>
                <a:lnTo>
                  <a:pt x="88501" y="134763"/>
                </a:lnTo>
                <a:lnTo>
                  <a:pt x="86235" y="132704"/>
                </a:lnTo>
                <a:lnTo>
                  <a:pt x="83772" y="131332"/>
                </a:lnTo>
                <a:lnTo>
                  <a:pt x="81177" y="130417"/>
                </a:lnTo>
                <a:lnTo>
                  <a:pt x="78495" y="129807"/>
                </a:lnTo>
                <a:lnTo>
                  <a:pt x="76707" y="128448"/>
                </a:lnTo>
                <a:lnTo>
                  <a:pt x="75515" y="126590"/>
                </a:lnTo>
                <a:lnTo>
                  <a:pt x="74720" y="124398"/>
                </a:lnTo>
                <a:lnTo>
                  <a:pt x="75143" y="121985"/>
                </a:lnTo>
                <a:lnTo>
                  <a:pt x="76377" y="119423"/>
                </a:lnTo>
                <a:lnTo>
                  <a:pt x="78153" y="116763"/>
                </a:lnTo>
                <a:lnTo>
                  <a:pt x="79336" y="113084"/>
                </a:lnTo>
                <a:lnTo>
                  <a:pt x="80125" y="108727"/>
                </a:lnTo>
                <a:lnTo>
                  <a:pt x="80651" y="103917"/>
                </a:lnTo>
                <a:lnTo>
                  <a:pt x="81954" y="99758"/>
                </a:lnTo>
                <a:lnTo>
                  <a:pt x="83776" y="96033"/>
                </a:lnTo>
                <a:lnTo>
                  <a:pt x="85942" y="92597"/>
                </a:lnTo>
                <a:lnTo>
                  <a:pt x="87387" y="89354"/>
                </a:lnTo>
                <a:lnTo>
                  <a:pt x="88349" y="86239"/>
                </a:lnTo>
                <a:lnTo>
                  <a:pt x="88991" y="83211"/>
                </a:lnTo>
                <a:lnTo>
                  <a:pt x="90372" y="79286"/>
                </a:lnTo>
                <a:lnTo>
                  <a:pt x="92245" y="74765"/>
                </a:lnTo>
                <a:lnTo>
                  <a:pt x="94446" y="69846"/>
                </a:lnTo>
                <a:lnTo>
                  <a:pt x="96866" y="65614"/>
                </a:lnTo>
                <a:lnTo>
                  <a:pt x="99431" y="61840"/>
                </a:lnTo>
                <a:lnTo>
                  <a:pt x="102095" y="58372"/>
                </a:lnTo>
                <a:lnTo>
                  <a:pt x="104822" y="55107"/>
                </a:lnTo>
                <a:lnTo>
                  <a:pt x="107593" y="51978"/>
                </a:lnTo>
                <a:lnTo>
                  <a:pt x="110393" y="48940"/>
                </a:lnTo>
                <a:lnTo>
                  <a:pt x="112260" y="45009"/>
                </a:lnTo>
                <a:lnTo>
                  <a:pt x="113504" y="40484"/>
                </a:lnTo>
                <a:lnTo>
                  <a:pt x="115502" y="28634"/>
                </a:lnTo>
                <a:lnTo>
                  <a:pt x="114713" y="26710"/>
                </a:lnTo>
                <a:lnTo>
                  <a:pt x="113235" y="24474"/>
                </a:lnTo>
                <a:lnTo>
                  <a:pt x="111297" y="22031"/>
                </a:lnTo>
                <a:lnTo>
                  <a:pt x="110004" y="19450"/>
                </a:lnTo>
                <a:lnTo>
                  <a:pt x="109143" y="16777"/>
                </a:lnTo>
                <a:lnTo>
                  <a:pt x="108569" y="14042"/>
                </a:lnTo>
                <a:lnTo>
                  <a:pt x="107234" y="12219"/>
                </a:lnTo>
                <a:lnTo>
                  <a:pt x="105391" y="11003"/>
                </a:lnTo>
                <a:lnTo>
                  <a:pt x="103210" y="10193"/>
                </a:lnTo>
                <a:lnTo>
                  <a:pt x="98247" y="6753"/>
                </a:lnTo>
                <a:lnTo>
                  <a:pt x="95590" y="4502"/>
                </a:lnTo>
                <a:lnTo>
                  <a:pt x="92866" y="3001"/>
                </a:lnTo>
                <a:lnTo>
                  <a:pt x="90097" y="2001"/>
                </a:lnTo>
                <a:lnTo>
                  <a:pt x="87299" y="1334"/>
                </a:lnTo>
                <a:lnTo>
                  <a:pt x="83529" y="889"/>
                </a:lnTo>
                <a:lnTo>
                  <a:pt x="79110" y="593"/>
                </a:lnTo>
                <a:lnTo>
                  <a:pt x="74259" y="395"/>
                </a:lnTo>
                <a:lnTo>
                  <a:pt x="63790" y="176"/>
                </a:lnTo>
                <a:lnTo>
                  <a:pt x="4551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6"/>
          <p:cNvSpPr/>
          <p:nvPr/>
        </p:nvSpPr>
        <p:spPr>
          <a:xfrm>
            <a:off x="3750355" y="3343275"/>
            <a:ext cx="168440" cy="231350"/>
          </a:xfrm>
          <a:custGeom>
            <a:avLst/>
            <a:gdLst/>
            <a:ahLst/>
            <a:cxnLst/>
            <a:rect l="0" t="0" r="0" b="0"/>
            <a:pathLst>
              <a:path w="168440" h="231350">
                <a:moveTo>
                  <a:pt x="92982" y="17145"/>
                </a:moveTo>
                <a:lnTo>
                  <a:pt x="64290" y="17145"/>
                </a:lnTo>
                <a:lnTo>
                  <a:pt x="61471" y="18097"/>
                </a:lnTo>
                <a:lnTo>
                  <a:pt x="58640" y="19685"/>
                </a:lnTo>
                <a:lnTo>
                  <a:pt x="55799" y="21695"/>
                </a:lnTo>
                <a:lnTo>
                  <a:pt x="52954" y="23036"/>
                </a:lnTo>
                <a:lnTo>
                  <a:pt x="50104" y="23930"/>
                </a:lnTo>
                <a:lnTo>
                  <a:pt x="47252" y="24526"/>
                </a:lnTo>
                <a:lnTo>
                  <a:pt x="44397" y="25875"/>
                </a:lnTo>
                <a:lnTo>
                  <a:pt x="41542" y="27728"/>
                </a:lnTo>
                <a:lnTo>
                  <a:pt x="34667" y="32993"/>
                </a:lnTo>
                <a:lnTo>
                  <a:pt x="32197" y="34378"/>
                </a:lnTo>
                <a:lnTo>
                  <a:pt x="24374" y="38456"/>
                </a:lnTo>
                <a:lnTo>
                  <a:pt x="21526" y="40878"/>
                </a:lnTo>
                <a:lnTo>
                  <a:pt x="19627" y="43444"/>
                </a:lnTo>
                <a:lnTo>
                  <a:pt x="18361" y="46108"/>
                </a:lnTo>
                <a:lnTo>
                  <a:pt x="16565" y="47883"/>
                </a:lnTo>
                <a:lnTo>
                  <a:pt x="14415" y="49067"/>
                </a:lnTo>
                <a:lnTo>
                  <a:pt x="12029" y="49856"/>
                </a:lnTo>
                <a:lnTo>
                  <a:pt x="10438" y="51335"/>
                </a:lnTo>
                <a:lnTo>
                  <a:pt x="9377" y="53273"/>
                </a:lnTo>
                <a:lnTo>
                  <a:pt x="8671" y="55518"/>
                </a:lnTo>
                <a:lnTo>
                  <a:pt x="5345" y="60552"/>
                </a:lnTo>
                <a:lnTo>
                  <a:pt x="3125" y="63228"/>
                </a:lnTo>
                <a:lnTo>
                  <a:pt x="1645" y="65964"/>
                </a:lnTo>
                <a:lnTo>
                  <a:pt x="0" y="71545"/>
                </a:lnTo>
                <a:lnTo>
                  <a:pt x="514" y="74366"/>
                </a:lnTo>
                <a:lnTo>
                  <a:pt x="3625" y="80042"/>
                </a:lnTo>
                <a:lnTo>
                  <a:pt x="5643" y="85739"/>
                </a:lnTo>
                <a:lnTo>
                  <a:pt x="6540" y="91446"/>
                </a:lnTo>
                <a:lnTo>
                  <a:pt x="6938" y="97157"/>
                </a:lnTo>
                <a:lnTo>
                  <a:pt x="7997" y="100014"/>
                </a:lnTo>
                <a:lnTo>
                  <a:pt x="11713" y="105728"/>
                </a:lnTo>
                <a:lnTo>
                  <a:pt x="14038" y="107633"/>
                </a:lnTo>
                <a:lnTo>
                  <a:pt x="16540" y="108902"/>
                </a:lnTo>
                <a:lnTo>
                  <a:pt x="19161" y="109749"/>
                </a:lnTo>
                <a:lnTo>
                  <a:pt x="21860" y="111266"/>
                </a:lnTo>
                <a:lnTo>
                  <a:pt x="24613" y="113230"/>
                </a:lnTo>
                <a:lnTo>
                  <a:pt x="27400" y="115491"/>
                </a:lnTo>
                <a:lnTo>
                  <a:pt x="29258" y="117952"/>
                </a:lnTo>
                <a:lnTo>
                  <a:pt x="31323" y="123225"/>
                </a:lnTo>
                <a:lnTo>
                  <a:pt x="33778" y="125012"/>
                </a:lnTo>
                <a:lnTo>
                  <a:pt x="37320" y="126204"/>
                </a:lnTo>
                <a:lnTo>
                  <a:pt x="41587" y="126998"/>
                </a:lnTo>
                <a:lnTo>
                  <a:pt x="44431" y="128480"/>
                </a:lnTo>
                <a:lnTo>
                  <a:pt x="46327" y="130421"/>
                </a:lnTo>
                <a:lnTo>
                  <a:pt x="47591" y="132667"/>
                </a:lnTo>
                <a:lnTo>
                  <a:pt x="50339" y="134165"/>
                </a:lnTo>
                <a:lnTo>
                  <a:pt x="54076" y="135163"/>
                </a:lnTo>
                <a:lnTo>
                  <a:pt x="58472" y="135828"/>
                </a:lnTo>
                <a:lnTo>
                  <a:pt x="61403" y="137225"/>
                </a:lnTo>
                <a:lnTo>
                  <a:pt x="63357" y="139108"/>
                </a:lnTo>
                <a:lnTo>
                  <a:pt x="64659" y="141316"/>
                </a:lnTo>
                <a:lnTo>
                  <a:pt x="67433" y="142788"/>
                </a:lnTo>
                <a:lnTo>
                  <a:pt x="71186" y="143769"/>
                </a:lnTo>
                <a:lnTo>
                  <a:pt x="75594" y="144424"/>
                </a:lnTo>
                <a:lnTo>
                  <a:pt x="79486" y="145812"/>
                </a:lnTo>
                <a:lnTo>
                  <a:pt x="83032" y="147690"/>
                </a:lnTo>
                <a:lnTo>
                  <a:pt x="86349" y="149895"/>
                </a:lnTo>
                <a:lnTo>
                  <a:pt x="89512" y="151365"/>
                </a:lnTo>
                <a:lnTo>
                  <a:pt x="92574" y="152345"/>
                </a:lnTo>
                <a:lnTo>
                  <a:pt x="95567" y="152998"/>
                </a:lnTo>
                <a:lnTo>
                  <a:pt x="97563" y="154386"/>
                </a:lnTo>
                <a:lnTo>
                  <a:pt x="98893" y="156264"/>
                </a:lnTo>
                <a:lnTo>
                  <a:pt x="99781" y="158469"/>
                </a:lnTo>
                <a:lnTo>
                  <a:pt x="101324" y="159938"/>
                </a:lnTo>
                <a:lnTo>
                  <a:pt x="103306" y="160918"/>
                </a:lnTo>
                <a:lnTo>
                  <a:pt x="105580" y="161571"/>
                </a:lnTo>
                <a:lnTo>
                  <a:pt x="110646" y="164837"/>
                </a:lnTo>
                <a:lnTo>
                  <a:pt x="113331" y="167041"/>
                </a:lnTo>
                <a:lnTo>
                  <a:pt x="116073" y="169463"/>
                </a:lnTo>
                <a:lnTo>
                  <a:pt x="121660" y="174694"/>
                </a:lnTo>
                <a:lnTo>
                  <a:pt x="123531" y="177423"/>
                </a:lnTo>
                <a:lnTo>
                  <a:pt x="125609" y="182994"/>
                </a:lnTo>
                <a:lnTo>
                  <a:pt x="126533" y="188646"/>
                </a:lnTo>
                <a:lnTo>
                  <a:pt x="126943" y="194332"/>
                </a:lnTo>
                <a:lnTo>
                  <a:pt x="127126" y="200035"/>
                </a:lnTo>
                <a:lnTo>
                  <a:pt x="126222" y="202889"/>
                </a:lnTo>
                <a:lnTo>
                  <a:pt x="122678" y="208600"/>
                </a:lnTo>
                <a:lnTo>
                  <a:pt x="120468" y="214314"/>
                </a:lnTo>
                <a:lnTo>
                  <a:pt x="119878" y="217170"/>
                </a:lnTo>
                <a:lnTo>
                  <a:pt x="118533" y="219075"/>
                </a:lnTo>
                <a:lnTo>
                  <a:pt x="116684" y="220345"/>
                </a:lnTo>
                <a:lnTo>
                  <a:pt x="111422" y="222383"/>
                </a:lnTo>
                <a:lnTo>
                  <a:pt x="108163" y="225202"/>
                </a:lnTo>
                <a:lnTo>
                  <a:pt x="105960" y="227287"/>
                </a:lnTo>
                <a:lnTo>
                  <a:pt x="103539" y="228677"/>
                </a:lnTo>
                <a:lnTo>
                  <a:pt x="98309" y="230221"/>
                </a:lnTo>
                <a:lnTo>
                  <a:pt x="95581" y="230633"/>
                </a:lnTo>
                <a:lnTo>
                  <a:pt x="92810" y="230908"/>
                </a:lnTo>
                <a:lnTo>
                  <a:pt x="86068" y="231349"/>
                </a:lnTo>
                <a:lnTo>
                  <a:pt x="82607" y="228869"/>
                </a:lnTo>
                <a:lnTo>
                  <a:pt x="80350" y="226874"/>
                </a:lnTo>
                <a:lnTo>
                  <a:pt x="77893" y="225544"/>
                </a:lnTo>
                <a:lnTo>
                  <a:pt x="75303" y="224658"/>
                </a:lnTo>
                <a:lnTo>
                  <a:pt x="72623" y="224067"/>
                </a:lnTo>
                <a:lnTo>
                  <a:pt x="70837" y="222720"/>
                </a:lnTo>
                <a:lnTo>
                  <a:pt x="69646" y="220870"/>
                </a:lnTo>
                <a:lnTo>
                  <a:pt x="68852" y="218684"/>
                </a:lnTo>
                <a:lnTo>
                  <a:pt x="65430" y="213715"/>
                </a:lnTo>
                <a:lnTo>
                  <a:pt x="60023" y="207315"/>
                </a:lnTo>
                <a:lnTo>
                  <a:pt x="59284" y="201360"/>
                </a:lnTo>
                <a:lnTo>
                  <a:pt x="59086" y="197105"/>
                </a:lnTo>
                <a:lnTo>
                  <a:pt x="59907" y="193316"/>
                </a:lnTo>
                <a:lnTo>
                  <a:pt x="64661" y="183432"/>
                </a:lnTo>
                <a:lnTo>
                  <a:pt x="66108" y="177410"/>
                </a:lnTo>
                <a:lnTo>
                  <a:pt x="68398" y="173518"/>
                </a:lnTo>
                <a:lnTo>
                  <a:pt x="71831" y="169019"/>
                </a:lnTo>
                <a:lnTo>
                  <a:pt x="76023" y="164114"/>
                </a:lnTo>
                <a:lnTo>
                  <a:pt x="79771" y="158939"/>
                </a:lnTo>
                <a:lnTo>
                  <a:pt x="83222" y="153584"/>
                </a:lnTo>
                <a:lnTo>
                  <a:pt x="86476" y="148109"/>
                </a:lnTo>
                <a:lnTo>
                  <a:pt x="89597" y="142554"/>
                </a:lnTo>
                <a:lnTo>
                  <a:pt x="95605" y="131302"/>
                </a:lnTo>
                <a:lnTo>
                  <a:pt x="104343" y="114258"/>
                </a:lnTo>
                <a:lnTo>
                  <a:pt x="108176" y="108556"/>
                </a:lnTo>
                <a:lnTo>
                  <a:pt x="112636" y="102851"/>
                </a:lnTo>
                <a:lnTo>
                  <a:pt x="117515" y="97142"/>
                </a:lnTo>
                <a:lnTo>
                  <a:pt x="121719" y="92384"/>
                </a:lnTo>
                <a:lnTo>
                  <a:pt x="128932" y="84557"/>
                </a:lnTo>
                <a:lnTo>
                  <a:pt x="132189" y="80184"/>
                </a:lnTo>
                <a:lnTo>
                  <a:pt x="135312" y="75363"/>
                </a:lnTo>
                <a:lnTo>
                  <a:pt x="138347" y="70244"/>
                </a:lnTo>
                <a:lnTo>
                  <a:pt x="141322" y="64927"/>
                </a:lnTo>
                <a:lnTo>
                  <a:pt x="147170" y="53939"/>
                </a:lnTo>
                <a:lnTo>
                  <a:pt x="150062" y="49294"/>
                </a:lnTo>
                <a:lnTo>
                  <a:pt x="152943" y="45245"/>
                </a:lnTo>
                <a:lnTo>
                  <a:pt x="155816" y="41593"/>
                </a:lnTo>
                <a:lnTo>
                  <a:pt x="158684" y="38206"/>
                </a:lnTo>
                <a:lnTo>
                  <a:pt x="161548" y="34996"/>
                </a:lnTo>
                <a:lnTo>
                  <a:pt x="164410" y="31903"/>
                </a:lnTo>
                <a:lnTo>
                  <a:pt x="166318" y="28888"/>
                </a:lnTo>
                <a:lnTo>
                  <a:pt x="168439" y="22999"/>
                </a:lnTo>
                <a:lnTo>
                  <a:pt x="168051" y="20095"/>
                </a:lnTo>
                <a:lnTo>
                  <a:pt x="166841" y="17207"/>
                </a:lnTo>
                <a:lnTo>
                  <a:pt x="165081" y="14328"/>
                </a:lnTo>
                <a:lnTo>
                  <a:pt x="162956" y="12410"/>
                </a:lnTo>
                <a:lnTo>
                  <a:pt x="160586" y="11131"/>
                </a:lnTo>
                <a:lnTo>
                  <a:pt x="158054" y="10278"/>
                </a:lnTo>
                <a:lnTo>
                  <a:pt x="155413" y="8757"/>
                </a:lnTo>
                <a:lnTo>
                  <a:pt x="152700" y="6790"/>
                </a:lnTo>
                <a:lnTo>
                  <a:pt x="149939" y="4526"/>
                </a:lnTo>
                <a:lnTo>
                  <a:pt x="147146" y="3018"/>
                </a:lnTo>
                <a:lnTo>
                  <a:pt x="144331" y="2012"/>
                </a:lnTo>
                <a:lnTo>
                  <a:pt x="141503" y="1341"/>
                </a:lnTo>
                <a:lnTo>
                  <a:pt x="138664" y="894"/>
                </a:lnTo>
                <a:lnTo>
                  <a:pt x="135819" y="596"/>
                </a:lnTo>
                <a:lnTo>
                  <a:pt x="127272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Group 20"/>
          <p:cNvGrpSpPr/>
          <p:nvPr/>
        </p:nvGrpSpPr>
        <p:grpSpPr>
          <a:xfrm>
            <a:off x="4841381" y="3198023"/>
            <a:ext cx="1136510" cy="376300"/>
            <a:chOff x="4841381" y="3198023"/>
            <a:chExt cx="1136510" cy="376300"/>
          </a:xfrm>
        </p:grpSpPr>
        <p:sp>
          <p:nvSpPr>
            <p:cNvPr id="14" name="SMARTPenAnnotation37"/>
            <p:cNvSpPr/>
            <p:nvPr/>
          </p:nvSpPr>
          <p:spPr>
            <a:xfrm>
              <a:off x="4889182" y="3198023"/>
              <a:ext cx="239997" cy="333848"/>
            </a:xfrm>
            <a:custGeom>
              <a:avLst/>
              <a:gdLst/>
              <a:ahLst/>
              <a:cxnLst/>
              <a:rect l="0" t="0" r="0" b="0"/>
              <a:pathLst>
                <a:path w="239997" h="333848">
                  <a:moveTo>
                    <a:pt x="0" y="282412"/>
                  </a:moveTo>
                  <a:lnTo>
                    <a:pt x="0" y="262012"/>
                  </a:lnTo>
                  <a:lnTo>
                    <a:pt x="2540" y="253978"/>
                  </a:lnTo>
                  <a:lnTo>
                    <a:pt x="5892" y="244057"/>
                  </a:lnTo>
                  <a:lnTo>
                    <a:pt x="6785" y="238744"/>
                  </a:lnTo>
                  <a:lnTo>
                    <a:pt x="7381" y="233298"/>
                  </a:lnTo>
                  <a:lnTo>
                    <a:pt x="8731" y="227761"/>
                  </a:lnTo>
                  <a:lnTo>
                    <a:pt x="10583" y="222166"/>
                  </a:lnTo>
                  <a:lnTo>
                    <a:pt x="12770" y="216530"/>
                  </a:lnTo>
                  <a:lnTo>
                    <a:pt x="15181" y="210868"/>
                  </a:lnTo>
                  <a:lnTo>
                    <a:pt x="20400" y="199497"/>
                  </a:lnTo>
                  <a:lnTo>
                    <a:pt x="22172" y="192845"/>
                  </a:lnTo>
                  <a:lnTo>
                    <a:pt x="23354" y="185553"/>
                  </a:lnTo>
                  <a:lnTo>
                    <a:pt x="24142" y="177834"/>
                  </a:lnTo>
                  <a:lnTo>
                    <a:pt x="25619" y="170783"/>
                  </a:lnTo>
                  <a:lnTo>
                    <a:pt x="27557" y="164178"/>
                  </a:lnTo>
                  <a:lnTo>
                    <a:pt x="34835" y="143240"/>
                  </a:lnTo>
                  <a:lnTo>
                    <a:pt x="37511" y="135337"/>
                  </a:lnTo>
                  <a:lnTo>
                    <a:pt x="40247" y="128165"/>
                  </a:lnTo>
                  <a:lnTo>
                    <a:pt x="43024" y="121478"/>
                  </a:lnTo>
                  <a:lnTo>
                    <a:pt x="45828" y="115115"/>
                  </a:lnTo>
                  <a:lnTo>
                    <a:pt x="48649" y="108015"/>
                  </a:lnTo>
                  <a:lnTo>
                    <a:pt x="54324" y="92507"/>
                  </a:lnTo>
                  <a:lnTo>
                    <a:pt x="57171" y="85324"/>
                  </a:lnTo>
                  <a:lnTo>
                    <a:pt x="60022" y="78630"/>
                  </a:lnTo>
                  <a:lnTo>
                    <a:pt x="65729" y="66112"/>
                  </a:lnTo>
                  <a:lnTo>
                    <a:pt x="71440" y="54198"/>
                  </a:lnTo>
                  <a:lnTo>
                    <a:pt x="74614" y="45093"/>
                  </a:lnTo>
                  <a:lnTo>
                    <a:pt x="76977" y="36919"/>
                  </a:lnTo>
                  <a:lnTo>
                    <a:pt x="81202" y="26936"/>
                  </a:lnTo>
                  <a:lnTo>
                    <a:pt x="83662" y="23512"/>
                  </a:lnTo>
                  <a:lnTo>
                    <a:pt x="86255" y="21230"/>
                  </a:lnTo>
                  <a:lnTo>
                    <a:pt x="88935" y="19708"/>
                  </a:lnTo>
                  <a:lnTo>
                    <a:pt x="90723" y="17741"/>
                  </a:lnTo>
                  <a:lnTo>
                    <a:pt x="91915" y="15477"/>
                  </a:lnTo>
                  <a:lnTo>
                    <a:pt x="92709" y="13015"/>
                  </a:lnTo>
                  <a:lnTo>
                    <a:pt x="96131" y="7740"/>
                  </a:lnTo>
                  <a:lnTo>
                    <a:pt x="102476" y="0"/>
                  </a:lnTo>
                  <a:lnTo>
                    <a:pt x="107304" y="4212"/>
                  </a:lnTo>
                  <a:lnTo>
                    <a:pt x="108683" y="6458"/>
                  </a:lnTo>
                  <a:lnTo>
                    <a:pt x="111079" y="15132"/>
                  </a:lnTo>
                  <a:lnTo>
                    <a:pt x="118215" y="24158"/>
                  </a:lnTo>
                  <a:lnTo>
                    <a:pt x="123342" y="33012"/>
                  </a:lnTo>
                  <a:lnTo>
                    <a:pt x="128796" y="40757"/>
                  </a:lnTo>
                  <a:lnTo>
                    <a:pt x="131584" y="44156"/>
                  </a:lnTo>
                  <a:lnTo>
                    <a:pt x="134395" y="49280"/>
                  </a:lnTo>
                  <a:lnTo>
                    <a:pt x="137222" y="55553"/>
                  </a:lnTo>
                  <a:lnTo>
                    <a:pt x="140059" y="62592"/>
                  </a:lnTo>
                  <a:lnTo>
                    <a:pt x="142902" y="69191"/>
                  </a:lnTo>
                  <a:lnTo>
                    <a:pt x="148602" y="81602"/>
                  </a:lnTo>
                  <a:lnTo>
                    <a:pt x="150503" y="88531"/>
                  </a:lnTo>
                  <a:lnTo>
                    <a:pt x="151771" y="96008"/>
                  </a:lnTo>
                  <a:lnTo>
                    <a:pt x="152616" y="103850"/>
                  </a:lnTo>
                  <a:lnTo>
                    <a:pt x="154131" y="111936"/>
                  </a:lnTo>
                  <a:lnTo>
                    <a:pt x="156094" y="120183"/>
                  </a:lnTo>
                  <a:lnTo>
                    <a:pt x="158355" y="128539"/>
                  </a:lnTo>
                  <a:lnTo>
                    <a:pt x="163408" y="145444"/>
                  </a:lnTo>
                  <a:lnTo>
                    <a:pt x="177235" y="188140"/>
                  </a:lnTo>
                  <a:lnTo>
                    <a:pt x="191462" y="230980"/>
                  </a:lnTo>
                  <a:lnTo>
                    <a:pt x="193363" y="239552"/>
                  </a:lnTo>
                  <a:lnTo>
                    <a:pt x="194632" y="248123"/>
                  </a:lnTo>
                  <a:lnTo>
                    <a:pt x="195477" y="256695"/>
                  </a:lnTo>
                  <a:lnTo>
                    <a:pt x="196993" y="264315"/>
                  </a:lnTo>
                  <a:lnTo>
                    <a:pt x="198957" y="271300"/>
                  </a:lnTo>
                  <a:lnTo>
                    <a:pt x="201218" y="277861"/>
                  </a:lnTo>
                  <a:lnTo>
                    <a:pt x="203678" y="284141"/>
                  </a:lnTo>
                  <a:lnTo>
                    <a:pt x="206270" y="290232"/>
                  </a:lnTo>
                  <a:lnTo>
                    <a:pt x="208951" y="296197"/>
                  </a:lnTo>
                  <a:lnTo>
                    <a:pt x="214470" y="305366"/>
                  </a:lnTo>
                  <a:lnTo>
                    <a:pt x="220097" y="312616"/>
                  </a:lnTo>
                  <a:lnTo>
                    <a:pt x="225774" y="319013"/>
                  </a:lnTo>
                  <a:lnTo>
                    <a:pt x="227668" y="322053"/>
                  </a:lnTo>
                  <a:lnTo>
                    <a:pt x="229773" y="327970"/>
                  </a:lnTo>
                  <a:lnTo>
                    <a:pt x="231288" y="329929"/>
                  </a:lnTo>
                  <a:lnTo>
                    <a:pt x="233249" y="331235"/>
                  </a:lnTo>
                  <a:lnTo>
                    <a:pt x="239996" y="333833"/>
                  </a:lnTo>
                  <a:lnTo>
                    <a:pt x="231458" y="33384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PenAnnotation38"/>
            <p:cNvSpPr/>
            <p:nvPr/>
          </p:nvSpPr>
          <p:spPr>
            <a:xfrm>
              <a:off x="4841381" y="3283267"/>
              <a:ext cx="356412" cy="94299"/>
            </a:xfrm>
            <a:custGeom>
              <a:avLst/>
              <a:gdLst/>
              <a:ahLst/>
              <a:cxnLst/>
              <a:rect l="0" t="0" r="0" b="0"/>
              <a:pathLst>
                <a:path w="356412" h="94299">
                  <a:moveTo>
                    <a:pt x="4939" y="94298"/>
                  </a:moveTo>
                  <a:lnTo>
                    <a:pt x="0" y="94298"/>
                  </a:lnTo>
                  <a:lnTo>
                    <a:pt x="21347" y="94298"/>
                  </a:lnTo>
                  <a:lnTo>
                    <a:pt x="25403" y="93345"/>
                  </a:lnTo>
                  <a:lnTo>
                    <a:pt x="29059" y="91758"/>
                  </a:lnTo>
                  <a:lnTo>
                    <a:pt x="32449" y="89747"/>
                  </a:lnTo>
                  <a:lnTo>
                    <a:pt x="41295" y="87512"/>
                  </a:lnTo>
                  <a:lnTo>
                    <a:pt x="46321" y="86917"/>
                  </a:lnTo>
                  <a:lnTo>
                    <a:pt x="52530" y="85567"/>
                  </a:lnTo>
                  <a:lnTo>
                    <a:pt x="59526" y="83715"/>
                  </a:lnTo>
                  <a:lnTo>
                    <a:pt x="67048" y="81527"/>
                  </a:lnTo>
                  <a:lnTo>
                    <a:pt x="83025" y="76557"/>
                  </a:lnTo>
                  <a:lnTo>
                    <a:pt x="167832" y="48567"/>
                  </a:lnTo>
                  <a:lnTo>
                    <a:pt x="177352" y="45713"/>
                  </a:lnTo>
                  <a:lnTo>
                    <a:pt x="208001" y="37146"/>
                  </a:lnTo>
                  <a:lnTo>
                    <a:pt x="226634" y="31432"/>
                  </a:lnTo>
                  <a:lnTo>
                    <a:pt x="235603" y="29527"/>
                  </a:lnTo>
                  <a:lnTo>
                    <a:pt x="244439" y="28257"/>
                  </a:lnTo>
                  <a:lnTo>
                    <a:pt x="253188" y="27411"/>
                  </a:lnTo>
                  <a:lnTo>
                    <a:pt x="260926" y="25894"/>
                  </a:lnTo>
                  <a:lnTo>
                    <a:pt x="267989" y="23930"/>
                  </a:lnTo>
                  <a:lnTo>
                    <a:pt x="297565" y="13935"/>
                  </a:lnTo>
                  <a:lnTo>
                    <a:pt x="304797" y="12147"/>
                  </a:lnTo>
                  <a:lnTo>
                    <a:pt x="311525" y="10955"/>
                  </a:lnTo>
                  <a:lnTo>
                    <a:pt x="317914" y="10161"/>
                  </a:lnTo>
                  <a:lnTo>
                    <a:pt x="325032" y="8679"/>
                  </a:lnTo>
                  <a:lnTo>
                    <a:pt x="332634" y="6739"/>
                  </a:lnTo>
                  <a:lnTo>
                    <a:pt x="356411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PenAnnotation39"/>
            <p:cNvSpPr/>
            <p:nvPr/>
          </p:nvSpPr>
          <p:spPr>
            <a:xfrm>
              <a:off x="5266372" y="3291840"/>
              <a:ext cx="128588" cy="25718"/>
            </a:xfrm>
            <a:custGeom>
              <a:avLst/>
              <a:gdLst/>
              <a:ahLst/>
              <a:cxnLst/>
              <a:rect l="0" t="0" r="0" b="0"/>
              <a:pathLst>
                <a:path w="128588" h="25718">
                  <a:moveTo>
                    <a:pt x="0" y="25717"/>
                  </a:moveTo>
                  <a:lnTo>
                    <a:pt x="7381" y="25717"/>
                  </a:lnTo>
                  <a:lnTo>
                    <a:pt x="9683" y="24764"/>
                  </a:lnTo>
                  <a:lnTo>
                    <a:pt x="13123" y="23177"/>
                  </a:lnTo>
                  <a:lnTo>
                    <a:pt x="17321" y="21166"/>
                  </a:lnTo>
                  <a:lnTo>
                    <a:pt x="21072" y="19826"/>
                  </a:lnTo>
                  <a:lnTo>
                    <a:pt x="24526" y="18932"/>
                  </a:lnTo>
                  <a:lnTo>
                    <a:pt x="27781" y="18336"/>
                  </a:lnTo>
                  <a:lnTo>
                    <a:pt x="31855" y="17939"/>
                  </a:lnTo>
                  <a:lnTo>
                    <a:pt x="36477" y="17674"/>
                  </a:lnTo>
                  <a:lnTo>
                    <a:pt x="41463" y="17497"/>
                  </a:lnTo>
                  <a:lnTo>
                    <a:pt x="46692" y="16427"/>
                  </a:lnTo>
                  <a:lnTo>
                    <a:pt x="52083" y="14762"/>
                  </a:lnTo>
                  <a:lnTo>
                    <a:pt x="57582" y="12698"/>
                  </a:lnTo>
                  <a:lnTo>
                    <a:pt x="62200" y="11323"/>
                  </a:lnTo>
                  <a:lnTo>
                    <a:pt x="66232" y="10406"/>
                  </a:lnTo>
                  <a:lnTo>
                    <a:pt x="69872" y="9794"/>
                  </a:lnTo>
                  <a:lnTo>
                    <a:pt x="74204" y="8435"/>
                  </a:lnTo>
                  <a:lnTo>
                    <a:pt x="78997" y="6576"/>
                  </a:lnTo>
                  <a:lnTo>
                    <a:pt x="84097" y="4383"/>
                  </a:lnTo>
                  <a:lnTo>
                    <a:pt x="89402" y="2922"/>
                  </a:lnTo>
                  <a:lnTo>
                    <a:pt x="94844" y="1948"/>
                  </a:lnTo>
                  <a:lnTo>
                    <a:pt x="100377" y="1298"/>
                  </a:lnTo>
                  <a:lnTo>
                    <a:pt x="105018" y="865"/>
                  </a:lnTo>
                  <a:lnTo>
                    <a:pt x="109065" y="577"/>
                  </a:lnTo>
                  <a:lnTo>
                    <a:pt x="112714" y="385"/>
                  </a:lnTo>
                  <a:lnTo>
                    <a:pt x="119311" y="171"/>
                  </a:lnTo>
                  <a:lnTo>
                    <a:pt x="128587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PenAnnotation40"/>
            <p:cNvSpPr/>
            <p:nvPr/>
          </p:nvSpPr>
          <p:spPr>
            <a:xfrm>
              <a:off x="5240654" y="3394710"/>
              <a:ext cx="171451" cy="25718"/>
            </a:xfrm>
            <a:custGeom>
              <a:avLst/>
              <a:gdLst/>
              <a:ahLst/>
              <a:cxnLst/>
              <a:rect l="0" t="0" r="0" b="0"/>
              <a:pathLst>
                <a:path w="171451" h="25718">
                  <a:moveTo>
                    <a:pt x="0" y="25717"/>
                  </a:moveTo>
                  <a:lnTo>
                    <a:pt x="11932" y="25717"/>
                  </a:lnTo>
                  <a:lnTo>
                    <a:pt x="15575" y="24765"/>
                  </a:lnTo>
                  <a:lnTo>
                    <a:pt x="19909" y="23177"/>
                  </a:lnTo>
                  <a:lnTo>
                    <a:pt x="24702" y="21166"/>
                  </a:lnTo>
                  <a:lnTo>
                    <a:pt x="29803" y="19826"/>
                  </a:lnTo>
                  <a:lnTo>
                    <a:pt x="35110" y="18932"/>
                  </a:lnTo>
                  <a:lnTo>
                    <a:pt x="40551" y="18336"/>
                  </a:lnTo>
                  <a:lnTo>
                    <a:pt x="46084" y="17939"/>
                  </a:lnTo>
                  <a:lnTo>
                    <a:pt x="51678" y="17674"/>
                  </a:lnTo>
                  <a:lnTo>
                    <a:pt x="57312" y="17498"/>
                  </a:lnTo>
                  <a:lnTo>
                    <a:pt x="62974" y="16427"/>
                  </a:lnTo>
                  <a:lnTo>
                    <a:pt x="68653" y="14762"/>
                  </a:lnTo>
                  <a:lnTo>
                    <a:pt x="74344" y="12699"/>
                  </a:lnTo>
                  <a:lnTo>
                    <a:pt x="80043" y="11323"/>
                  </a:lnTo>
                  <a:lnTo>
                    <a:pt x="85747" y="10406"/>
                  </a:lnTo>
                  <a:lnTo>
                    <a:pt x="91455" y="9794"/>
                  </a:lnTo>
                  <a:lnTo>
                    <a:pt x="97165" y="9387"/>
                  </a:lnTo>
                  <a:lnTo>
                    <a:pt x="102877" y="9115"/>
                  </a:lnTo>
                  <a:lnTo>
                    <a:pt x="108590" y="8934"/>
                  </a:lnTo>
                  <a:lnTo>
                    <a:pt x="113351" y="7861"/>
                  </a:lnTo>
                  <a:lnTo>
                    <a:pt x="117477" y="6193"/>
                  </a:lnTo>
                  <a:lnTo>
                    <a:pt x="121181" y="4129"/>
                  </a:lnTo>
                  <a:lnTo>
                    <a:pt x="125555" y="2752"/>
                  </a:lnTo>
                  <a:lnTo>
                    <a:pt x="130376" y="1835"/>
                  </a:lnTo>
                  <a:lnTo>
                    <a:pt x="135495" y="1223"/>
                  </a:lnTo>
                  <a:lnTo>
                    <a:pt x="139860" y="815"/>
                  </a:lnTo>
                  <a:lnTo>
                    <a:pt x="143723" y="543"/>
                  </a:lnTo>
                  <a:lnTo>
                    <a:pt x="147250" y="362"/>
                  </a:lnTo>
                  <a:lnTo>
                    <a:pt x="153710" y="161"/>
                  </a:lnTo>
                  <a:lnTo>
                    <a:pt x="171450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PenAnnotation41"/>
            <p:cNvSpPr/>
            <p:nvPr/>
          </p:nvSpPr>
          <p:spPr>
            <a:xfrm>
              <a:off x="5489257" y="3240513"/>
              <a:ext cx="222886" cy="257022"/>
            </a:xfrm>
            <a:custGeom>
              <a:avLst/>
              <a:gdLst/>
              <a:ahLst/>
              <a:cxnLst/>
              <a:rect l="0" t="0" r="0" b="0"/>
              <a:pathLst>
                <a:path w="222886" h="257022">
                  <a:moveTo>
                    <a:pt x="0" y="34182"/>
                  </a:moveTo>
                  <a:lnTo>
                    <a:pt x="0" y="29631"/>
                  </a:lnTo>
                  <a:lnTo>
                    <a:pt x="953" y="28290"/>
                  </a:lnTo>
                  <a:lnTo>
                    <a:pt x="2540" y="27396"/>
                  </a:lnTo>
                  <a:lnTo>
                    <a:pt x="4551" y="26801"/>
                  </a:lnTo>
                  <a:lnTo>
                    <a:pt x="9325" y="23599"/>
                  </a:lnTo>
                  <a:lnTo>
                    <a:pt x="14622" y="19000"/>
                  </a:lnTo>
                  <a:lnTo>
                    <a:pt x="20152" y="13782"/>
                  </a:lnTo>
                  <a:lnTo>
                    <a:pt x="22959" y="12009"/>
                  </a:lnTo>
                  <a:lnTo>
                    <a:pt x="28619" y="10040"/>
                  </a:lnTo>
                  <a:lnTo>
                    <a:pt x="32414" y="9514"/>
                  </a:lnTo>
                  <a:lnTo>
                    <a:pt x="36850" y="9164"/>
                  </a:lnTo>
                  <a:lnTo>
                    <a:pt x="41711" y="8931"/>
                  </a:lnTo>
                  <a:lnTo>
                    <a:pt x="46858" y="7823"/>
                  </a:lnTo>
                  <a:lnTo>
                    <a:pt x="52194" y="6132"/>
                  </a:lnTo>
                  <a:lnTo>
                    <a:pt x="57655" y="4052"/>
                  </a:lnTo>
                  <a:lnTo>
                    <a:pt x="64155" y="2665"/>
                  </a:lnTo>
                  <a:lnTo>
                    <a:pt x="71345" y="1741"/>
                  </a:lnTo>
                  <a:lnTo>
                    <a:pt x="78996" y="1124"/>
                  </a:lnTo>
                  <a:lnTo>
                    <a:pt x="86001" y="713"/>
                  </a:lnTo>
                  <a:lnTo>
                    <a:pt x="98865" y="257"/>
                  </a:lnTo>
                  <a:lnTo>
                    <a:pt x="116818" y="0"/>
                  </a:lnTo>
                  <a:lnTo>
                    <a:pt x="122646" y="916"/>
                  </a:lnTo>
                  <a:lnTo>
                    <a:pt x="128437" y="2480"/>
                  </a:lnTo>
                  <a:lnTo>
                    <a:pt x="134202" y="4474"/>
                  </a:lnTo>
                  <a:lnTo>
                    <a:pt x="139950" y="6757"/>
                  </a:lnTo>
                  <a:lnTo>
                    <a:pt x="145688" y="9231"/>
                  </a:lnTo>
                  <a:lnTo>
                    <a:pt x="151418" y="11833"/>
                  </a:lnTo>
                  <a:lnTo>
                    <a:pt x="156190" y="13567"/>
                  </a:lnTo>
                  <a:lnTo>
                    <a:pt x="160324" y="14724"/>
                  </a:lnTo>
                  <a:lnTo>
                    <a:pt x="164033" y="15495"/>
                  </a:lnTo>
                  <a:lnTo>
                    <a:pt x="167458" y="17914"/>
                  </a:lnTo>
                  <a:lnTo>
                    <a:pt x="173803" y="25682"/>
                  </a:lnTo>
                  <a:lnTo>
                    <a:pt x="179798" y="32944"/>
                  </a:lnTo>
                  <a:lnTo>
                    <a:pt x="185638" y="40299"/>
                  </a:lnTo>
                  <a:lnTo>
                    <a:pt x="188528" y="44927"/>
                  </a:lnTo>
                  <a:lnTo>
                    <a:pt x="191409" y="49918"/>
                  </a:lnTo>
                  <a:lnTo>
                    <a:pt x="193328" y="55150"/>
                  </a:lnTo>
                  <a:lnTo>
                    <a:pt x="194608" y="60543"/>
                  </a:lnTo>
                  <a:lnTo>
                    <a:pt x="195461" y="66043"/>
                  </a:lnTo>
                  <a:lnTo>
                    <a:pt x="196030" y="71615"/>
                  </a:lnTo>
                  <a:lnTo>
                    <a:pt x="196409" y="77235"/>
                  </a:lnTo>
                  <a:lnTo>
                    <a:pt x="196662" y="82886"/>
                  </a:lnTo>
                  <a:lnTo>
                    <a:pt x="195878" y="88559"/>
                  </a:lnTo>
                  <a:lnTo>
                    <a:pt x="194403" y="94246"/>
                  </a:lnTo>
                  <a:lnTo>
                    <a:pt x="192467" y="99942"/>
                  </a:lnTo>
                  <a:lnTo>
                    <a:pt x="190224" y="105644"/>
                  </a:lnTo>
                  <a:lnTo>
                    <a:pt x="187776" y="111351"/>
                  </a:lnTo>
                  <a:lnTo>
                    <a:pt x="185191" y="117060"/>
                  </a:lnTo>
                  <a:lnTo>
                    <a:pt x="181563" y="122772"/>
                  </a:lnTo>
                  <a:lnTo>
                    <a:pt x="177240" y="128484"/>
                  </a:lnTo>
                  <a:lnTo>
                    <a:pt x="172452" y="134198"/>
                  </a:lnTo>
                  <a:lnTo>
                    <a:pt x="167356" y="140864"/>
                  </a:lnTo>
                  <a:lnTo>
                    <a:pt x="162053" y="148166"/>
                  </a:lnTo>
                  <a:lnTo>
                    <a:pt x="156613" y="155891"/>
                  </a:lnTo>
                  <a:lnTo>
                    <a:pt x="152986" y="162946"/>
                  </a:lnTo>
                  <a:lnTo>
                    <a:pt x="150568" y="169555"/>
                  </a:lnTo>
                  <a:lnTo>
                    <a:pt x="148956" y="175865"/>
                  </a:lnTo>
                  <a:lnTo>
                    <a:pt x="145977" y="181977"/>
                  </a:lnTo>
                  <a:lnTo>
                    <a:pt x="142085" y="187957"/>
                  </a:lnTo>
                  <a:lnTo>
                    <a:pt x="137586" y="193849"/>
                  </a:lnTo>
                  <a:lnTo>
                    <a:pt x="132682" y="198729"/>
                  </a:lnTo>
                  <a:lnTo>
                    <a:pt x="127507" y="202934"/>
                  </a:lnTo>
                  <a:lnTo>
                    <a:pt x="122152" y="206691"/>
                  </a:lnTo>
                  <a:lnTo>
                    <a:pt x="116677" y="211101"/>
                  </a:lnTo>
                  <a:lnTo>
                    <a:pt x="111122" y="215945"/>
                  </a:lnTo>
                  <a:lnTo>
                    <a:pt x="105514" y="221080"/>
                  </a:lnTo>
                  <a:lnTo>
                    <a:pt x="99870" y="225456"/>
                  </a:lnTo>
                  <a:lnTo>
                    <a:pt x="94203" y="229325"/>
                  </a:lnTo>
                  <a:lnTo>
                    <a:pt x="88519" y="232857"/>
                  </a:lnTo>
                  <a:lnTo>
                    <a:pt x="83778" y="236165"/>
                  </a:lnTo>
                  <a:lnTo>
                    <a:pt x="79665" y="239322"/>
                  </a:lnTo>
                  <a:lnTo>
                    <a:pt x="75969" y="242379"/>
                  </a:lnTo>
                  <a:lnTo>
                    <a:pt x="71602" y="245370"/>
                  </a:lnTo>
                  <a:lnTo>
                    <a:pt x="66784" y="248317"/>
                  </a:lnTo>
                  <a:lnTo>
                    <a:pt x="61668" y="251233"/>
                  </a:lnTo>
                  <a:lnTo>
                    <a:pt x="57304" y="253178"/>
                  </a:lnTo>
                  <a:lnTo>
                    <a:pt x="53443" y="254474"/>
                  </a:lnTo>
                  <a:lnTo>
                    <a:pt x="49916" y="255338"/>
                  </a:lnTo>
                  <a:lnTo>
                    <a:pt x="45660" y="255915"/>
                  </a:lnTo>
                  <a:lnTo>
                    <a:pt x="40918" y="256299"/>
                  </a:lnTo>
                  <a:lnTo>
                    <a:pt x="31521" y="256725"/>
                  </a:lnTo>
                  <a:lnTo>
                    <a:pt x="24169" y="256915"/>
                  </a:lnTo>
                  <a:lnTo>
                    <a:pt x="14676" y="257021"/>
                  </a:lnTo>
                  <a:lnTo>
                    <a:pt x="12641" y="256084"/>
                  </a:lnTo>
                  <a:lnTo>
                    <a:pt x="11285" y="254507"/>
                  </a:lnTo>
                  <a:lnTo>
                    <a:pt x="10381" y="252502"/>
                  </a:lnTo>
                  <a:lnTo>
                    <a:pt x="4558" y="245131"/>
                  </a:lnTo>
                  <a:lnTo>
                    <a:pt x="3038" y="242442"/>
                  </a:lnTo>
                  <a:lnTo>
                    <a:pt x="1350" y="236914"/>
                  </a:lnTo>
                  <a:lnTo>
                    <a:pt x="1853" y="234107"/>
                  </a:lnTo>
                  <a:lnTo>
                    <a:pt x="4951" y="228447"/>
                  </a:lnTo>
                  <a:lnTo>
                    <a:pt x="6158" y="224652"/>
                  </a:lnTo>
                  <a:lnTo>
                    <a:pt x="6963" y="220217"/>
                  </a:lnTo>
                  <a:lnTo>
                    <a:pt x="7499" y="215355"/>
                  </a:lnTo>
                  <a:lnTo>
                    <a:pt x="9762" y="211161"/>
                  </a:lnTo>
                  <a:lnTo>
                    <a:pt x="13176" y="207413"/>
                  </a:lnTo>
                  <a:lnTo>
                    <a:pt x="17356" y="203962"/>
                  </a:lnTo>
                  <a:lnTo>
                    <a:pt x="21096" y="200708"/>
                  </a:lnTo>
                  <a:lnTo>
                    <a:pt x="27791" y="194554"/>
                  </a:lnTo>
                  <a:lnTo>
                    <a:pt x="36916" y="185733"/>
                  </a:lnTo>
                  <a:lnTo>
                    <a:pt x="41755" y="183794"/>
                  </a:lnTo>
                  <a:lnTo>
                    <a:pt x="47839" y="182500"/>
                  </a:lnTo>
                  <a:lnTo>
                    <a:pt x="54753" y="181638"/>
                  </a:lnTo>
                  <a:lnTo>
                    <a:pt x="60315" y="181064"/>
                  </a:lnTo>
                  <a:lnTo>
                    <a:pt x="64975" y="180680"/>
                  </a:lnTo>
                  <a:lnTo>
                    <a:pt x="69034" y="180425"/>
                  </a:lnTo>
                  <a:lnTo>
                    <a:pt x="81165" y="180141"/>
                  </a:lnTo>
                  <a:lnTo>
                    <a:pt x="103133" y="179959"/>
                  </a:lnTo>
                  <a:lnTo>
                    <a:pt x="108760" y="180897"/>
                  </a:lnTo>
                  <a:lnTo>
                    <a:pt x="115370" y="182474"/>
                  </a:lnTo>
                  <a:lnTo>
                    <a:pt x="122633" y="184478"/>
                  </a:lnTo>
                  <a:lnTo>
                    <a:pt x="129381" y="186767"/>
                  </a:lnTo>
                  <a:lnTo>
                    <a:pt x="135784" y="189245"/>
                  </a:lnTo>
                  <a:lnTo>
                    <a:pt x="141957" y="191850"/>
                  </a:lnTo>
                  <a:lnTo>
                    <a:pt x="147026" y="194539"/>
                  </a:lnTo>
                  <a:lnTo>
                    <a:pt x="151357" y="197284"/>
                  </a:lnTo>
                  <a:lnTo>
                    <a:pt x="155198" y="200066"/>
                  </a:lnTo>
                  <a:lnTo>
                    <a:pt x="159662" y="202874"/>
                  </a:lnTo>
                  <a:lnTo>
                    <a:pt x="164544" y="205698"/>
                  </a:lnTo>
                  <a:lnTo>
                    <a:pt x="169704" y="208534"/>
                  </a:lnTo>
                  <a:lnTo>
                    <a:pt x="174096" y="210424"/>
                  </a:lnTo>
                  <a:lnTo>
                    <a:pt x="177977" y="211684"/>
                  </a:lnTo>
                  <a:lnTo>
                    <a:pt x="181516" y="212524"/>
                  </a:lnTo>
                  <a:lnTo>
                    <a:pt x="187989" y="215997"/>
                  </a:lnTo>
                  <a:lnTo>
                    <a:pt x="191048" y="218257"/>
                  </a:lnTo>
                  <a:lnTo>
                    <a:pt x="196988" y="220768"/>
                  </a:lnTo>
                  <a:lnTo>
                    <a:pt x="199906" y="221437"/>
                  </a:lnTo>
                  <a:lnTo>
                    <a:pt x="205687" y="224721"/>
                  </a:lnTo>
                  <a:lnTo>
                    <a:pt x="208562" y="226931"/>
                  </a:lnTo>
                  <a:lnTo>
                    <a:pt x="214297" y="229386"/>
                  </a:lnTo>
                  <a:lnTo>
                    <a:pt x="222885" y="231349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PenAnnotation42"/>
            <p:cNvSpPr/>
            <p:nvPr/>
          </p:nvSpPr>
          <p:spPr>
            <a:xfrm>
              <a:off x="5763581" y="3223260"/>
              <a:ext cx="214310" cy="120016"/>
            </a:xfrm>
            <a:custGeom>
              <a:avLst/>
              <a:gdLst/>
              <a:ahLst/>
              <a:cxnLst/>
              <a:rect l="0" t="0" r="0" b="0"/>
              <a:pathLst>
                <a:path w="214310" h="120016">
                  <a:moveTo>
                    <a:pt x="17141" y="0"/>
                  </a:moveTo>
                  <a:lnTo>
                    <a:pt x="8922" y="0"/>
                  </a:lnTo>
                  <a:lnTo>
                    <a:pt x="15980" y="0"/>
                  </a:lnTo>
                  <a:lnTo>
                    <a:pt x="16367" y="952"/>
                  </a:lnTo>
                  <a:lnTo>
                    <a:pt x="16797" y="4551"/>
                  </a:lnTo>
                  <a:lnTo>
                    <a:pt x="17864" y="5891"/>
                  </a:lnTo>
                  <a:lnTo>
                    <a:pt x="19528" y="6785"/>
                  </a:lnTo>
                  <a:lnTo>
                    <a:pt x="21590" y="7380"/>
                  </a:lnTo>
                  <a:lnTo>
                    <a:pt x="22965" y="8730"/>
                  </a:lnTo>
                  <a:lnTo>
                    <a:pt x="23881" y="10583"/>
                  </a:lnTo>
                  <a:lnTo>
                    <a:pt x="24492" y="12770"/>
                  </a:lnTo>
                  <a:lnTo>
                    <a:pt x="25852" y="15181"/>
                  </a:lnTo>
                  <a:lnTo>
                    <a:pt x="27711" y="17740"/>
                  </a:lnTo>
                  <a:lnTo>
                    <a:pt x="29902" y="20399"/>
                  </a:lnTo>
                  <a:lnTo>
                    <a:pt x="31364" y="24077"/>
                  </a:lnTo>
                  <a:lnTo>
                    <a:pt x="32338" y="28434"/>
                  </a:lnTo>
                  <a:lnTo>
                    <a:pt x="32987" y="33243"/>
                  </a:lnTo>
                  <a:lnTo>
                    <a:pt x="32468" y="37402"/>
                  </a:lnTo>
                  <a:lnTo>
                    <a:pt x="31169" y="41127"/>
                  </a:lnTo>
                  <a:lnTo>
                    <a:pt x="29351" y="44563"/>
                  </a:lnTo>
                  <a:lnTo>
                    <a:pt x="28138" y="47806"/>
                  </a:lnTo>
                  <a:lnTo>
                    <a:pt x="27330" y="50921"/>
                  </a:lnTo>
                  <a:lnTo>
                    <a:pt x="26791" y="53950"/>
                  </a:lnTo>
                  <a:lnTo>
                    <a:pt x="25479" y="56921"/>
                  </a:lnTo>
                  <a:lnTo>
                    <a:pt x="23652" y="59855"/>
                  </a:lnTo>
                  <a:lnTo>
                    <a:pt x="21482" y="62763"/>
                  </a:lnTo>
                  <a:lnTo>
                    <a:pt x="20035" y="66607"/>
                  </a:lnTo>
                  <a:lnTo>
                    <a:pt x="19071" y="71074"/>
                  </a:lnTo>
                  <a:lnTo>
                    <a:pt x="18428" y="75958"/>
                  </a:lnTo>
                  <a:lnTo>
                    <a:pt x="17046" y="80166"/>
                  </a:lnTo>
                  <a:lnTo>
                    <a:pt x="15173" y="83924"/>
                  </a:lnTo>
                  <a:lnTo>
                    <a:pt x="12971" y="87382"/>
                  </a:lnTo>
                  <a:lnTo>
                    <a:pt x="10551" y="90639"/>
                  </a:lnTo>
                  <a:lnTo>
                    <a:pt x="7986" y="93764"/>
                  </a:lnTo>
                  <a:lnTo>
                    <a:pt x="5323" y="96799"/>
                  </a:lnTo>
                  <a:lnTo>
                    <a:pt x="3547" y="99775"/>
                  </a:lnTo>
                  <a:lnTo>
                    <a:pt x="2363" y="102712"/>
                  </a:lnTo>
                  <a:lnTo>
                    <a:pt x="464" y="109717"/>
                  </a:lnTo>
                  <a:lnTo>
                    <a:pt x="204" y="113216"/>
                  </a:lnTo>
                  <a:lnTo>
                    <a:pt x="0" y="119897"/>
                  </a:lnTo>
                  <a:lnTo>
                    <a:pt x="5888" y="119991"/>
                  </a:lnTo>
                  <a:lnTo>
                    <a:pt x="190099" y="120015"/>
                  </a:lnTo>
                  <a:lnTo>
                    <a:pt x="193406" y="119062"/>
                  </a:lnTo>
                  <a:lnTo>
                    <a:pt x="199622" y="115464"/>
                  </a:lnTo>
                  <a:lnTo>
                    <a:pt x="203924" y="112634"/>
                  </a:lnTo>
                  <a:lnTo>
                    <a:pt x="207471" y="111972"/>
                  </a:lnTo>
                  <a:lnTo>
                    <a:pt x="214309" y="11144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PenAnnotation43"/>
            <p:cNvSpPr/>
            <p:nvPr/>
          </p:nvSpPr>
          <p:spPr>
            <a:xfrm>
              <a:off x="5900737" y="3206114"/>
              <a:ext cx="42864" cy="368209"/>
            </a:xfrm>
            <a:custGeom>
              <a:avLst/>
              <a:gdLst/>
              <a:ahLst/>
              <a:cxnLst/>
              <a:rect l="0" t="0" r="0" b="0"/>
              <a:pathLst>
                <a:path w="42864" h="368209">
                  <a:moveTo>
                    <a:pt x="0" y="0"/>
                  </a:moveTo>
                  <a:lnTo>
                    <a:pt x="0" y="33244"/>
                  </a:lnTo>
                  <a:lnTo>
                    <a:pt x="953" y="38355"/>
                  </a:lnTo>
                  <a:lnTo>
                    <a:pt x="2540" y="43668"/>
                  </a:lnTo>
                  <a:lnTo>
                    <a:pt x="6844" y="55603"/>
                  </a:lnTo>
                  <a:lnTo>
                    <a:pt x="11931" y="70433"/>
                  </a:lnTo>
                  <a:lnTo>
                    <a:pt x="13670" y="78388"/>
                  </a:lnTo>
                  <a:lnTo>
                    <a:pt x="14828" y="86549"/>
                  </a:lnTo>
                  <a:lnTo>
                    <a:pt x="15601" y="94847"/>
                  </a:lnTo>
                  <a:lnTo>
                    <a:pt x="17068" y="103237"/>
                  </a:lnTo>
                  <a:lnTo>
                    <a:pt x="18999" y="111687"/>
                  </a:lnTo>
                  <a:lnTo>
                    <a:pt x="21238" y="120178"/>
                  </a:lnTo>
                  <a:lnTo>
                    <a:pt x="23684" y="128697"/>
                  </a:lnTo>
                  <a:lnTo>
                    <a:pt x="28941" y="145781"/>
                  </a:lnTo>
                  <a:lnTo>
                    <a:pt x="30724" y="155290"/>
                  </a:lnTo>
                  <a:lnTo>
                    <a:pt x="31913" y="165439"/>
                  </a:lnTo>
                  <a:lnTo>
                    <a:pt x="32705" y="176016"/>
                  </a:lnTo>
                  <a:lnTo>
                    <a:pt x="34186" y="185924"/>
                  </a:lnTo>
                  <a:lnTo>
                    <a:pt x="36126" y="195387"/>
                  </a:lnTo>
                  <a:lnTo>
                    <a:pt x="38371" y="204553"/>
                  </a:lnTo>
                  <a:lnTo>
                    <a:pt x="39868" y="213521"/>
                  </a:lnTo>
                  <a:lnTo>
                    <a:pt x="40866" y="222358"/>
                  </a:lnTo>
                  <a:lnTo>
                    <a:pt x="41532" y="231106"/>
                  </a:lnTo>
                  <a:lnTo>
                    <a:pt x="41975" y="239796"/>
                  </a:lnTo>
                  <a:lnTo>
                    <a:pt x="42468" y="257071"/>
                  </a:lnTo>
                  <a:lnTo>
                    <a:pt x="42847" y="316426"/>
                  </a:lnTo>
                  <a:lnTo>
                    <a:pt x="42863" y="357838"/>
                  </a:lnTo>
                  <a:lnTo>
                    <a:pt x="41910" y="359526"/>
                  </a:lnTo>
                  <a:lnTo>
                    <a:pt x="40322" y="361604"/>
                  </a:lnTo>
                  <a:lnTo>
                    <a:pt x="34643" y="368208"/>
                  </a:lnTo>
                  <a:lnTo>
                    <a:pt x="34290" y="360046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the area of this figure?</a:t>
            </a:r>
            <a:endParaRPr lang="en-US" dirty="0"/>
          </a:p>
        </p:txBody>
      </p:sp>
      <p:pic>
        <p:nvPicPr>
          <p:cNvPr id="4" name="Content Placeholder 3" descr="coord_plane_3_num.bmp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624885" y="1295400"/>
            <a:ext cx="5544832" cy="5562600"/>
          </a:xfrm>
        </p:spPr>
      </p:pic>
      <p:sp>
        <p:nvSpPr>
          <p:cNvPr id="6" name="Freeform 5"/>
          <p:cNvSpPr/>
          <p:nvPr/>
        </p:nvSpPr>
        <p:spPr>
          <a:xfrm>
            <a:off x="4623515" y="2859110"/>
            <a:ext cx="2215167" cy="1197735"/>
          </a:xfrm>
          <a:custGeom>
            <a:avLst/>
            <a:gdLst>
              <a:gd name="connsiteX0" fmla="*/ 12879 w 2215167"/>
              <a:gd name="connsiteY0" fmla="*/ 1197735 h 1197735"/>
              <a:gd name="connsiteX1" fmla="*/ 12879 w 2215167"/>
              <a:gd name="connsiteY1" fmla="*/ 1197735 h 1197735"/>
              <a:gd name="connsiteX2" fmla="*/ 25758 w 2215167"/>
              <a:gd name="connsiteY2" fmla="*/ 1081825 h 1197735"/>
              <a:gd name="connsiteX3" fmla="*/ 0 w 2215167"/>
              <a:gd name="connsiteY3" fmla="*/ 953036 h 1197735"/>
              <a:gd name="connsiteX4" fmla="*/ 12879 w 2215167"/>
              <a:gd name="connsiteY4" fmla="*/ 695459 h 1197735"/>
              <a:gd name="connsiteX5" fmla="*/ 1751527 w 2215167"/>
              <a:gd name="connsiteY5" fmla="*/ 0 h 1197735"/>
              <a:gd name="connsiteX6" fmla="*/ 2215167 w 2215167"/>
              <a:gd name="connsiteY6" fmla="*/ 708338 h 1197735"/>
              <a:gd name="connsiteX7" fmla="*/ 528034 w 2215167"/>
              <a:gd name="connsiteY7" fmla="*/ 1197735 h 1197735"/>
              <a:gd name="connsiteX8" fmla="*/ 12879 w 2215167"/>
              <a:gd name="connsiteY8" fmla="*/ 1197735 h 1197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15167" h="1197735">
                <a:moveTo>
                  <a:pt x="12879" y="1197735"/>
                </a:moveTo>
                <a:lnTo>
                  <a:pt x="12879" y="1197735"/>
                </a:lnTo>
                <a:cubicBezTo>
                  <a:pt x="17172" y="1159098"/>
                  <a:pt x="25758" y="1120699"/>
                  <a:pt x="25758" y="1081825"/>
                </a:cubicBezTo>
                <a:cubicBezTo>
                  <a:pt x="25758" y="1022631"/>
                  <a:pt x="15860" y="1000616"/>
                  <a:pt x="0" y="953036"/>
                </a:cubicBezTo>
                <a:cubicBezTo>
                  <a:pt x="18094" y="790193"/>
                  <a:pt x="12879" y="876001"/>
                  <a:pt x="12879" y="695459"/>
                </a:cubicBezTo>
                <a:lnTo>
                  <a:pt x="1751527" y="0"/>
                </a:lnTo>
                <a:lnTo>
                  <a:pt x="2215167" y="708338"/>
                </a:lnTo>
                <a:lnTo>
                  <a:pt x="528034" y="1197735"/>
                </a:lnTo>
                <a:lnTo>
                  <a:pt x="12879" y="1197735"/>
                </a:lnTo>
                <a:close/>
              </a:path>
            </a:pathLst>
          </a:custGeom>
          <a:solidFill>
            <a:schemeClr val="accent4">
              <a:alpha val="74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0" name="Group 29"/>
          <p:cNvGrpSpPr/>
          <p:nvPr/>
        </p:nvGrpSpPr>
        <p:grpSpPr>
          <a:xfrm>
            <a:off x="4623434" y="3120389"/>
            <a:ext cx="4301663" cy="934404"/>
            <a:chOff x="4623434" y="3120389"/>
            <a:chExt cx="4301663" cy="934404"/>
          </a:xfrm>
        </p:grpSpPr>
        <p:sp>
          <p:nvSpPr>
            <p:cNvPr id="7" name="SMARTPenAnnotation10"/>
            <p:cNvSpPr/>
            <p:nvPr/>
          </p:nvSpPr>
          <p:spPr>
            <a:xfrm>
              <a:off x="4623434" y="3574732"/>
              <a:ext cx="25719" cy="1"/>
            </a:xfrm>
            <a:custGeom>
              <a:avLst/>
              <a:gdLst/>
              <a:ahLst/>
              <a:cxnLst/>
              <a:rect l="0" t="0" r="0" b="0"/>
              <a:pathLst>
                <a:path w="25719" h="1">
                  <a:moveTo>
                    <a:pt x="0" y="0"/>
                  </a:moveTo>
                  <a:lnTo>
                    <a:pt x="25718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PenAnnotation11"/>
            <p:cNvSpPr/>
            <p:nvPr/>
          </p:nvSpPr>
          <p:spPr>
            <a:xfrm>
              <a:off x="4632007" y="3557587"/>
              <a:ext cx="769430" cy="17146"/>
            </a:xfrm>
            <a:custGeom>
              <a:avLst/>
              <a:gdLst/>
              <a:ahLst/>
              <a:cxnLst/>
              <a:rect l="0" t="0" r="0" b="0"/>
              <a:pathLst>
                <a:path w="769430" h="17146">
                  <a:moveTo>
                    <a:pt x="0" y="8573"/>
                  </a:moveTo>
                  <a:lnTo>
                    <a:pt x="8541" y="8573"/>
                  </a:lnTo>
                  <a:lnTo>
                    <a:pt x="8572" y="17040"/>
                  </a:lnTo>
                  <a:lnTo>
                    <a:pt x="3633" y="17125"/>
                  </a:lnTo>
                  <a:lnTo>
                    <a:pt x="8572" y="17145"/>
                  </a:lnTo>
                  <a:lnTo>
                    <a:pt x="8572" y="8677"/>
                  </a:lnTo>
                  <a:lnTo>
                    <a:pt x="8572" y="13532"/>
                  </a:lnTo>
                  <a:lnTo>
                    <a:pt x="8572" y="8573"/>
                  </a:lnTo>
                  <a:lnTo>
                    <a:pt x="3634" y="8573"/>
                  </a:lnTo>
                  <a:lnTo>
                    <a:pt x="124178" y="8573"/>
                  </a:lnTo>
                  <a:lnTo>
                    <a:pt x="126600" y="9525"/>
                  </a:lnTo>
                  <a:lnTo>
                    <a:pt x="129168" y="11113"/>
                  </a:lnTo>
                  <a:lnTo>
                    <a:pt x="135581" y="15953"/>
                  </a:lnTo>
                  <a:lnTo>
                    <a:pt x="137060" y="15398"/>
                  </a:lnTo>
                  <a:lnTo>
                    <a:pt x="138999" y="14075"/>
                  </a:lnTo>
                  <a:lnTo>
                    <a:pt x="141243" y="12241"/>
                  </a:lnTo>
                  <a:lnTo>
                    <a:pt x="143692" y="11018"/>
                  </a:lnTo>
                  <a:lnTo>
                    <a:pt x="146277" y="10203"/>
                  </a:lnTo>
                  <a:lnTo>
                    <a:pt x="152719" y="8895"/>
                  </a:lnTo>
                  <a:lnTo>
                    <a:pt x="217202" y="8573"/>
                  </a:lnTo>
                  <a:lnTo>
                    <a:pt x="242888" y="8573"/>
                  </a:lnTo>
                  <a:lnTo>
                    <a:pt x="245746" y="7620"/>
                  </a:lnTo>
                  <a:lnTo>
                    <a:pt x="248603" y="6033"/>
                  </a:lnTo>
                  <a:lnTo>
                    <a:pt x="251460" y="4022"/>
                  </a:lnTo>
                  <a:lnTo>
                    <a:pt x="254318" y="2681"/>
                  </a:lnTo>
                  <a:lnTo>
                    <a:pt x="257175" y="1787"/>
                  </a:lnTo>
                  <a:lnTo>
                    <a:pt x="260032" y="1192"/>
                  </a:lnTo>
                  <a:lnTo>
                    <a:pt x="265747" y="529"/>
                  </a:lnTo>
                  <a:lnTo>
                    <a:pt x="332031" y="0"/>
                  </a:lnTo>
                  <a:lnTo>
                    <a:pt x="513435" y="0"/>
                  </a:lnTo>
                  <a:lnTo>
                    <a:pt x="517550" y="953"/>
                  </a:lnTo>
                  <a:lnTo>
                    <a:pt x="521246" y="2540"/>
                  </a:lnTo>
                  <a:lnTo>
                    <a:pt x="524662" y="4551"/>
                  </a:lnTo>
                  <a:lnTo>
                    <a:pt x="527893" y="5892"/>
                  </a:lnTo>
                  <a:lnTo>
                    <a:pt x="530998" y="6785"/>
                  </a:lnTo>
                  <a:lnTo>
                    <a:pt x="534022" y="7381"/>
                  </a:lnTo>
                  <a:lnTo>
                    <a:pt x="539921" y="8043"/>
                  </a:lnTo>
                  <a:lnTo>
                    <a:pt x="604996" y="8573"/>
                  </a:lnTo>
                  <a:lnTo>
                    <a:pt x="680054" y="8573"/>
                  </a:lnTo>
                  <a:lnTo>
                    <a:pt x="682922" y="9525"/>
                  </a:lnTo>
                  <a:lnTo>
                    <a:pt x="685787" y="11113"/>
                  </a:lnTo>
                  <a:lnTo>
                    <a:pt x="688648" y="13124"/>
                  </a:lnTo>
                  <a:lnTo>
                    <a:pt x="692461" y="14464"/>
                  </a:lnTo>
                  <a:lnTo>
                    <a:pt x="696909" y="15358"/>
                  </a:lnTo>
                  <a:lnTo>
                    <a:pt x="708632" y="16792"/>
                  </a:lnTo>
                  <a:lnTo>
                    <a:pt x="769429" y="17119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PenAnnotation12"/>
            <p:cNvSpPr/>
            <p:nvPr/>
          </p:nvSpPr>
          <p:spPr>
            <a:xfrm>
              <a:off x="5679980" y="3566160"/>
              <a:ext cx="1086580" cy="8573"/>
            </a:xfrm>
            <a:custGeom>
              <a:avLst/>
              <a:gdLst/>
              <a:ahLst/>
              <a:cxnLst/>
              <a:rect l="0" t="0" r="0" b="0"/>
              <a:pathLst>
                <a:path w="1086580" h="8573">
                  <a:moveTo>
                    <a:pt x="0" y="8572"/>
                  </a:moveTo>
                  <a:lnTo>
                    <a:pt x="93730" y="8572"/>
                  </a:lnTo>
                  <a:lnTo>
                    <a:pt x="97020" y="7619"/>
                  </a:lnTo>
                  <a:lnTo>
                    <a:pt x="100166" y="6032"/>
                  </a:lnTo>
                  <a:lnTo>
                    <a:pt x="103215" y="4021"/>
                  </a:lnTo>
                  <a:lnTo>
                    <a:pt x="106201" y="2681"/>
                  </a:lnTo>
                  <a:lnTo>
                    <a:pt x="109144" y="1787"/>
                  </a:lnTo>
                  <a:lnTo>
                    <a:pt x="112058" y="1191"/>
                  </a:lnTo>
                  <a:lnTo>
                    <a:pt x="117837" y="529"/>
                  </a:lnTo>
                  <a:lnTo>
                    <a:pt x="183589" y="0"/>
                  </a:lnTo>
                  <a:lnTo>
                    <a:pt x="866447" y="0"/>
                  </a:lnTo>
                  <a:lnTo>
                    <a:pt x="869340" y="952"/>
                  </a:lnTo>
                  <a:lnTo>
                    <a:pt x="872220" y="2540"/>
                  </a:lnTo>
                  <a:lnTo>
                    <a:pt x="875094" y="4551"/>
                  </a:lnTo>
                  <a:lnTo>
                    <a:pt x="877961" y="5891"/>
                  </a:lnTo>
                  <a:lnTo>
                    <a:pt x="880826" y="6785"/>
                  </a:lnTo>
                  <a:lnTo>
                    <a:pt x="883688" y="7380"/>
                  </a:lnTo>
                  <a:lnTo>
                    <a:pt x="891948" y="8043"/>
                  </a:lnTo>
                  <a:lnTo>
                    <a:pt x="956086" y="8572"/>
                  </a:lnTo>
                  <a:lnTo>
                    <a:pt x="1086579" y="857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PenAnnotation13"/>
            <p:cNvSpPr/>
            <p:nvPr/>
          </p:nvSpPr>
          <p:spPr>
            <a:xfrm>
              <a:off x="5712142" y="3197542"/>
              <a:ext cx="60009" cy="197169"/>
            </a:xfrm>
            <a:custGeom>
              <a:avLst/>
              <a:gdLst/>
              <a:ahLst/>
              <a:cxnLst/>
              <a:rect l="0" t="0" r="0" b="0"/>
              <a:pathLst>
                <a:path w="60009" h="197169">
                  <a:moveTo>
                    <a:pt x="0" y="0"/>
                  </a:moveTo>
                  <a:lnTo>
                    <a:pt x="0" y="16783"/>
                  </a:lnTo>
                  <a:lnTo>
                    <a:pt x="953" y="17856"/>
                  </a:lnTo>
                  <a:lnTo>
                    <a:pt x="4551" y="21589"/>
                  </a:lnTo>
                  <a:lnTo>
                    <a:pt x="5891" y="23917"/>
                  </a:lnTo>
                  <a:lnTo>
                    <a:pt x="7381" y="29045"/>
                  </a:lnTo>
                  <a:lnTo>
                    <a:pt x="8730" y="31746"/>
                  </a:lnTo>
                  <a:lnTo>
                    <a:pt x="10583" y="34499"/>
                  </a:lnTo>
                  <a:lnTo>
                    <a:pt x="12770" y="37287"/>
                  </a:lnTo>
                  <a:lnTo>
                    <a:pt x="14229" y="40098"/>
                  </a:lnTo>
                  <a:lnTo>
                    <a:pt x="15849" y="45761"/>
                  </a:lnTo>
                  <a:lnTo>
                    <a:pt x="16569" y="51453"/>
                  </a:lnTo>
                  <a:lnTo>
                    <a:pt x="16889" y="57158"/>
                  </a:lnTo>
                  <a:lnTo>
                    <a:pt x="17031" y="62869"/>
                  </a:lnTo>
                  <a:lnTo>
                    <a:pt x="17142" y="88583"/>
                  </a:lnTo>
                  <a:lnTo>
                    <a:pt x="18096" y="92393"/>
                  </a:lnTo>
                  <a:lnTo>
                    <a:pt x="19684" y="96837"/>
                  </a:lnTo>
                  <a:lnTo>
                    <a:pt x="21695" y="101706"/>
                  </a:lnTo>
                  <a:lnTo>
                    <a:pt x="23036" y="105904"/>
                  </a:lnTo>
                  <a:lnTo>
                    <a:pt x="23929" y="109655"/>
                  </a:lnTo>
                  <a:lnTo>
                    <a:pt x="24526" y="113109"/>
                  </a:lnTo>
                  <a:lnTo>
                    <a:pt x="24923" y="116363"/>
                  </a:lnTo>
                  <a:lnTo>
                    <a:pt x="25364" y="122520"/>
                  </a:lnTo>
                  <a:lnTo>
                    <a:pt x="25560" y="128430"/>
                  </a:lnTo>
                  <a:lnTo>
                    <a:pt x="25613" y="131340"/>
                  </a:lnTo>
                  <a:lnTo>
                    <a:pt x="26600" y="134233"/>
                  </a:lnTo>
                  <a:lnTo>
                    <a:pt x="28211" y="137114"/>
                  </a:lnTo>
                  <a:lnTo>
                    <a:pt x="30238" y="139986"/>
                  </a:lnTo>
                  <a:lnTo>
                    <a:pt x="31589" y="142854"/>
                  </a:lnTo>
                  <a:lnTo>
                    <a:pt x="33090" y="148581"/>
                  </a:lnTo>
                  <a:lnTo>
                    <a:pt x="33756" y="154301"/>
                  </a:lnTo>
                  <a:lnTo>
                    <a:pt x="33934" y="157160"/>
                  </a:lnTo>
                  <a:lnTo>
                    <a:pt x="35005" y="159066"/>
                  </a:lnTo>
                  <a:lnTo>
                    <a:pt x="36672" y="160337"/>
                  </a:lnTo>
                  <a:lnTo>
                    <a:pt x="38736" y="161183"/>
                  </a:lnTo>
                  <a:lnTo>
                    <a:pt x="40111" y="162701"/>
                  </a:lnTo>
                  <a:lnTo>
                    <a:pt x="41028" y="164665"/>
                  </a:lnTo>
                  <a:lnTo>
                    <a:pt x="41640" y="166927"/>
                  </a:lnTo>
                  <a:lnTo>
                    <a:pt x="43000" y="169387"/>
                  </a:lnTo>
                  <a:lnTo>
                    <a:pt x="44859" y="171980"/>
                  </a:lnTo>
                  <a:lnTo>
                    <a:pt x="47051" y="174661"/>
                  </a:lnTo>
                  <a:lnTo>
                    <a:pt x="48512" y="177400"/>
                  </a:lnTo>
                  <a:lnTo>
                    <a:pt x="50136" y="182985"/>
                  </a:lnTo>
                  <a:lnTo>
                    <a:pt x="51321" y="188102"/>
                  </a:lnTo>
                  <a:lnTo>
                    <a:pt x="52311" y="188267"/>
                  </a:lnTo>
                  <a:lnTo>
                    <a:pt x="53925" y="188376"/>
                  </a:lnTo>
                  <a:lnTo>
                    <a:pt x="55952" y="188449"/>
                  </a:lnTo>
                  <a:lnTo>
                    <a:pt x="57304" y="189450"/>
                  </a:lnTo>
                  <a:lnTo>
                    <a:pt x="58205" y="191070"/>
                  </a:lnTo>
                  <a:lnTo>
                    <a:pt x="60008" y="197168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PenAnnotation14"/>
            <p:cNvSpPr/>
            <p:nvPr/>
          </p:nvSpPr>
          <p:spPr>
            <a:xfrm>
              <a:off x="5789295" y="3197542"/>
              <a:ext cx="162865" cy="162761"/>
            </a:xfrm>
            <a:custGeom>
              <a:avLst/>
              <a:gdLst/>
              <a:ahLst/>
              <a:cxnLst/>
              <a:rect l="0" t="0" r="0" b="0"/>
              <a:pathLst>
                <a:path w="162865" h="162761">
                  <a:moveTo>
                    <a:pt x="0" y="17145"/>
                  </a:moveTo>
                  <a:lnTo>
                    <a:pt x="4550" y="12594"/>
                  </a:lnTo>
                  <a:lnTo>
                    <a:pt x="6843" y="11253"/>
                  </a:lnTo>
                  <a:lnTo>
                    <a:pt x="11931" y="9764"/>
                  </a:lnTo>
                  <a:lnTo>
                    <a:pt x="14622" y="8415"/>
                  </a:lnTo>
                  <a:lnTo>
                    <a:pt x="17368" y="6562"/>
                  </a:lnTo>
                  <a:lnTo>
                    <a:pt x="20151" y="4375"/>
                  </a:lnTo>
                  <a:lnTo>
                    <a:pt x="22959" y="2916"/>
                  </a:lnTo>
                  <a:lnTo>
                    <a:pt x="25783" y="1944"/>
                  </a:lnTo>
                  <a:lnTo>
                    <a:pt x="28619" y="1296"/>
                  </a:lnTo>
                  <a:lnTo>
                    <a:pt x="31462" y="864"/>
                  </a:lnTo>
                  <a:lnTo>
                    <a:pt x="34309" y="576"/>
                  </a:lnTo>
                  <a:lnTo>
                    <a:pt x="37160" y="384"/>
                  </a:lnTo>
                  <a:lnTo>
                    <a:pt x="40966" y="256"/>
                  </a:lnTo>
                  <a:lnTo>
                    <a:pt x="58221" y="51"/>
                  </a:lnTo>
                  <a:lnTo>
                    <a:pt x="108195" y="0"/>
                  </a:lnTo>
                  <a:lnTo>
                    <a:pt x="110230" y="953"/>
                  </a:lnTo>
                  <a:lnTo>
                    <a:pt x="115031" y="4551"/>
                  </a:lnTo>
                  <a:lnTo>
                    <a:pt x="117645" y="5892"/>
                  </a:lnTo>
                  <a:lnTo>
                    <a:pt x="120340" y="6785"/>
                  </a:lnTo>
                  <a:lnTo>
                    <a:pt x="123089" y="7381"/>
                  </a:lnTo>
                  <a:lnTo>
                    <a:pt x="124921" y="8731"/>
                  </a:lnTo>
                  <a:lnTo>
                    <a:pt x="126143" y="10583"/>
                  </a:lnTo>
                  <a:lnTo>
                    <a:pt x="126958" y="12770"/>
                  </a:lnTo>
                  <a:lnTo>
                    <a:pt x="126548" y="15181"/>
                  </a:lnTo>
                  <a:lnTo>
                    <a:pt x="125323" y="17741"/>
                  </a:lnTo>
                  <a:lnTo>
                    <a:pt x="123554" y="20400"/>
                  </a:lnTo>
                  <a:lnTo>
                    <a:pt x="122374" y="23125"/>
                  </a:lnTo>
                  <a:lnTo>
                    <a:pt x="121587" y="25894"/>
                  </a:lnTo>
                  <a:lnTo>
                    <a:pt x="121063" y="28693"/>
                  </a:lnTo>
                  <a:lnTo>
                    <a:pt x="119761" y="31511"/>
                  </a:lnTo>
                  <a:lnTo>
                    <a:pt x="117940" y="34342"/>
                  </a:lnTo>
                  <a:lnTo>
                    <a:pt x="115774" y="37182"/>
                  </a:lnTo>
                  <a:lnTo>
                    <a:pt x="113378" y="40028"/>
                  </a:lnTo>
                  <a:lnTo>
                    <a:pt x="110828" y="42878"/>
                  </a:lnTo>
                  <a:lnTo>
                    <a:pt x="108175" y="45730"/>
                  </a:lnTo>
                  <a:lnTo>
                    <a:pt x="105454" y="49537"/>
                  </a:lnTo>
                  <a:lnTo>
                    <a:pt x="102687" y="53980"/>
                  </a:lnTo>
                  <a:lnTo>
                    <a:pt x="99891" y="58846"/>
                  </a:lnTo>
                  <a:lnTo>
                    <a:pt x="97074" y="62091"/>
                  </a:lnTo>
                  <a:lnTo>
                    <a:pt x="94243" y="64254"/>
                  </a:lnTo>
                  <a:lnTo>
                    <a:pt x="78306" y="72277"/>
                  </a:lnTo>
                  <a:lnTo>
                    <a:pt x="75063" y="74854"/>
                  </a:lnTo>
                  <a:lnTo>
                    <a:pt x="72902" y="77525"/>
                  </a:lnTo>
                  <a:lnTo>
                    <a:pt x="71461" y="80259"/>
                  </a:lnTo>
                  <a:lnTo>
                    <a:pt x="69548" y="82081"/>
                  </a:lnTo>
                  <a:lnTo>
                    <a:pt x="67320" y="83296"/>
                  </a:lnTo>
                  <a:lnTo>
                    <a:pt x="62305" y="84645"/>
                  </a:lnTo>
                  <a:lnTo>
                    <a:pt x="59634" y="85005"/>
                  </a:lnTo>
                  <a:lnTo>
                    <a:pt x="51477" y="85721"/>
                  </a:lnTo>
                  <a:lnTo>
                    <a:pt x="51438" y="78344"/>
                  </a:lnTo>
                  <a:lnTo>
                    <a:pt x="52389" y="77947"/>
                  </a:lnTo>
                  <a:lnTo>
                    <a:pt x="55986" y="77506"/>
                  </a:lnTo>
                  <a:lnTo>
                    <a:pt x="58279" y="76436"/>
                  </a:lnTo>
                  <a:lnTo>
                    <a:pt x="63367" y="72706"/>
                  </a:lnTo>
                  <a:lnTo>
                    <a:pt x="67009" y="71331"/>
                  </a:lnTo>
                  <a:lnTo>
                    <a:pt x="71343" y="70414"/>
                  </a:lnTo>
                  <a:lnTo>
                    <a:pt x="76136" y="69803"/>
                  </a:lnTo>
                  <a:lnTo>
                    <a:pt x="80285" y="69395"/>
                  </a:lnTo>
                  <a:lnTo>
                    <a:pt x="84003" y="69124"/>
                  </a:lnTo>
                  <a:lnTo>
                    <a:pt x="87435" y="68942"/>
                  </a:lnTo>
                  <a:lnTo>
                    <a:pt x="96327" y="68741"/>
                  </a:lnTo>
                  <a:lnTo>
                    <a:pt x="131331" y="68583"/>
                  </a:lnTo>
                  <a:lnTo>
                    <a:pt x="134226" y="69534"/>
                  </a:lnTo>
                  <a:lnTo>
                    <a:pt x="137109" y="71121"/>
                  </a:lnTo>
                  <a:lnTo>
                    <a:pt x="139983" y="73132"/>
                  </a:lnTo>
                  <a:lnTo>
                    <a:pt x="142852" y="75425"/>
                  </a:lnTo>
                  <a:lnTo>
                    <a:pt x="145717" y="77906"/>
                  </a:lnTo>
                  <a:lnTo>
                    <a:pt x="148579" y="80512"/>
                  </a:lnTo>
                  <a:lnTo>
                    <a:pt x="154300" y="85948"/>
                  </a:lnTo>
                  <a:lnTo>
                    <a:pt x="157159" y="88731"/>
                  </a:lnTo>
                  <a:lnTo>
                    <a:pt x="159065" y="91539"/>
                  </a:lnTo>
                  <a:lnTo>
                    <a:pt x="160336" y="94364"/>
                  </a:lnTo>
                  <a:lnTo>
                    <a:pt x="162375" y="101190"/>
                  </a:lnTo>
                  <a:lnTo>
                    <a:pt x="162654" y="104663"/>
                  </a:lnTo>
                  <a:lnTo>
                    <a:pt x="162728" y="106923"/>
                  </a:lnTo>
                  <a:lnTo>
                    <a:pt x="162864" y="125808"/>
                  </a:lnTo>
                  <a:lnTo>
                    <a:pt x="161916" y="127687"/>
                  </a:lnTo>
                  <a:lnTo>
                    <a:pt x="158322" y="132315"/>
                  </a:lnTo>
                  <a:lnTo>
                    <a:pt x="156031" y="134882"/>
                  </a:lnTo>
                  <a:lnTo>
                    <a:pt x="150944" y="140275"/>
                  </a:lnTo>
                  <a:lnTo>
                    <a:pt x="142725" y="148666"/>
                  </a:lnTo>
                  <a:lnTo>
                    <a:pt x="139918" y="150546"/>
                  </a:lnTo>
                  <a:lnTo>
                    <a:pt x="137094" y="151799"/>
                  </a:lnTo>
                  <a:lnTo>
                    <a:pt x="134258" y="152634"/>
                  </a:lnTo>
                  <a:lnTo>
                    <a:pt x="131415" y="154144"/>
                  </a:lnTo>
                  <a:lnTo>
                    <a:pt x="128568" y="156102"/>
                  </a:lnTo>
                  <a:lnTo>
                    <a:pt x="125717" y="158361"/>
                  </a:lnTo>
                  <a:lnTo>
                    <a:pt x="122863" y="159867"/>
                  </a:lnTo>
                  <a:lnTo>
                    <a:pt x="120009" y="160870"/>
                  </a:lnTo>
                  <a:lnTo>
                    <a:pt x="117154" y="161539"/>
                  </a:lnTo>
                  <a:lnTo>
                    <a:pt x="113345" y="161985"/>
                  </a:lnTo>
                  <a:lnTo>
                    <a:pt x="108901" y="162283"/>
                  </a:lnTo>
                  <a:lnTo>
                    <a:pt x="99835" y="162613"/>
                  </a:lnTo>
                  <a:lnTo>
                    <a:pt x="92631" y="162760"/>
                  </a:lnTo>
                  <a:lnTo>
                    <a:pt x="88424" y="161847"/>
                  </a:lnTo>
                  <a:lnTo>
                    <a:pt x="83714" y="160285"/>
                  </a:lnTo>
                  <a:lnTo>
                    <a:pt x="71569" y="155487"/>
                  </a:lnTo>
                  <a:lnTo>
                    <a:pt x="67368" y="154830"/>
                  </a:lnTo>
                  <a:lnTo>
                    <a:pt x="64915" y="154655"/>
                  </a:lnTo>
                  <a:lnTo>
                    <a:pt x="62326" y="153586"/>
                  </a:lnTo>
                  <a:lnTo>
                    <a:pt x="59648" y="151921"/>
                  </a:lnTo>
                  <a:lnTo>
                    <a:pt x="56910" y="149858"/>
                  </a:lnTo>
                  <a:lnTo>
                    <a:pt x="54133" y="148483"/>
                  </a:lnTo>
                  <a:lnTo>
                    <a:pt x="51328" y="147566"/>
                  </a:lnTo>
                  <a:lnTo>
                    <a:pt x="48507" y="146955"/>
                  </a:lnTo>
                  <a:lnTo>
                    <a:pt x="45672" y="146548"/>
                  </a:lnTo>
                  <a:lnTo>
                    <a:pt x="42831" y="146276"/>
                  </a:lnTo>
                  <a:lnTo>
                    <a:pt x="39984" y="146094"/>
                  </a:lnTo>
                  <a:lnTo>
                    <a:pt x="38086" y="145022"/>
                  </a:lnTo>
                  <a:lnTo>
                    <a:pt x="36820" y="143354"/>
                  </a:lnTo>
                  <a:lnTo>
                    <a:pt x="34437" y="137523"/>
                  </a:lnTo>
                  <a:lnTo>
                    <a:pt x="29380" y="137232"/>
                  </a:lnTo>
                  <a:lnTo>
                    <a:pt x="34289" y="13716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PenAnnotation15"/>
            <p:cNvSpPr/>
            <p:nvPr/>
          </p:nvSpPr>
          <p:spPr>
            <a:xfrm>
              <a:off x="6063615" y="3283267"/>
              <a:ext cx="17145" cy="25719"/>
            </a:xfrm>
            <a:custGeom>
              <a:avLst/>
              <a:gdLst/>
              <a:ahLst/>
              <a:cxnLst/>
              <a:rect l="0" t="0" r="0" b="0"/>
              <a:pathLst>
                <a:path w="17145" h="25719">
                  <a:moveTo>
                    <a:pt x="0" y="25718"/>
                  </a:moveTo>
                  <a:lnTo>
                    <a:pt x="0" y="384"/>
                  </a:lnTo>
                  <a:lnTo>
                    <a:pt x="952" y="256"/>
                  </a:lnTo>
                  <a:lnTo>
                    <a:pt x="2540" y="171"/>
                  </a:lnTo>
                  <a:lnTo>
                    <a:pt x="8219" y="10"/>
                  </a:lnTo>
                  <a:lnTo>
                    <a:pt x="17144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PenAnnotation16"/>
            <p:cNvSpPr/>
            <p:nvPr/>
          </p:nvSpPr>
          <p:spPr>
            <a:xfrm>
              <a:off x="6140767" y="3120389"/>
              <a:ext cx="162736" cy="195965"/>
            </a:xfrm>
            <a:custGeom>
              <a:avLst/>
              <a:gdLst/>
              <a:ahLst/>
              <a:cxnLst/>
              <a:rect l="0" t="0" r="0" b="0"/>
              <a:pathLst>
                <a:path w="162736" h="195965">
                  <a:moveTo>
                    <a:pt x="85725" y="17146"/>
                  </a:moveTo>
                  <a:lnTo>
                    <a:pt x="94284" y="8587"/>
                  </a:lnTo>
                  <a:lnTo>
                    <a:pt x="94288" y="8582"/>
                  </a:lnTo>
                  <a:lnTo>
                    <a:pt x="65679" y="8573"/>
                  </a:lnTo>
                  <a:lnTo>
                    <a:pt x="61883" y="7621"/>
                  </a:lnTo>
                  <a:lnTo>
                    <a:pt x="57448" y="6033"/>
                  </a:lnTo>
                  <a:lnTo>
                    <a:pt x="52586" y="4022"/>
                  </a:lnTo>
                  <a:lnTo>
                    <a:pt x="48392" y="2682"/>
                  </a:lnTo>
                  <a:lnTo>
                    <a:pt x="44644" y="1788"/>
                  </a:lnTo>
                  <a:lnTo>
                    <a:pt x="41193" y="1192"/>
                  </a:lnTo>
                  <a:lnTo>
                    <a:pt x="37939" y="795"/>
                  </a:lnTo>
                  <a:lnTo>
                    <a:pt x="34818" y="530"/>
                  </a:lnTo>
                  <a:lnTo>
                    <a:pt x="31784" y="354"/>
                  </a:lnTo>
                  <a:lnTo>
                    <a:pt x="25874" y="157"/>
                  </a:lnTo>
                  <a:lnTo>
                    <a:pt x="17342" y="21"/>
                  </a:lnTo>
                  <a:lnTo>
                    <a:pt x="13" y="0"/>
                  </a:lnTo>
                  <a:lnTo>
                    <a:pt x="0" y="118783"/>
                  </a:lnTo>
                  <a:lnTo>
                    <a:pt x="953" y="119194"/>
                  </a:lnTo>
                  <a:lnTo>
                    <a:pt x="5891" y="119772"/>
                  </a:lnTo>
                  <a:lnTo>
                    <a:pt x="7381" y="119907"/>
                  </a:lnTo>
                  <a:lnTo>
                    <a:pt x="10583" y="117427"/>
                  </a:lnTo>
                  <a:lnTo>
                    <a:pt x="16761" y="111793"/>
                  </a:lnTo>
                  <a:lnTo>
                    <a:pt x="22054" y="109059"/>
                  </a:lnTo>
                  <a:lnTo>
                    <a:pt x="26133" y="106996"/>
                  </a:lnTo>
                  <a:lnTo>
                    <a:pt x="29804" y="105621"/>
                  </a:lnTo>
                  <a:lnTo>
                    <a:pt x="33205" y="104704"/>
                  </a:lnTo>
                  <a:lnTo>
                    <a:pt x="36424" y="104093"/>
                  </a:lnTo>
                  <a:lnTo>
                    <a:pt x="40475" y="102733"/>
                  </a:lnTo>
                  <a:lnTo>
                    <a:pt x="45081" y="100874"/>
                  </a:lnTo>
                  <a:lnTo>
                    <a:pt x="50056" y="98682"/>
                  </a:lnTo>
                  <a:lnTo>
                    <a:pt x="54326" y="97221"/>
                  </a:lnTo>
                  <a:lnTo>
                    <a:pt x="58125" y="96247"/>
                  </a:lnTo>
                  <a:lnTo>
                    <a:pt x="61610" y="95597"/>
                  </a:lnTo>
                  <a:lnTo>
                    <a:pt x="64886" y="95164"/>
                  </a:lnTo>
                  <a:lnTo>
                    <a:pt x="68022" y="94875"/>
                  </a:lnTo>
                  <a:lnTo>
                    <a:pt x="71066" y="94683"/>
                  </a:lnTo>
                  <a:lnTo>
                    <a:pt x="79527" y="94469"/>
                  </a:lnTo>
                  <a:lnTo>
                    <a:pt x="105365" y="94308"/>
                  </a:lnTo>
                  <a:lnTo>
                    <a:pt x="108343" y="95257"/>
                  </a:lnTo>
                  <a:lnTo>
                    <a:pt x="111282" y="96842"/>
                  </a:lnTo>
                  <a:lnTo>
                    <a:pt x="114193" y="98852"/>
                  </a:lnTo>
                  <a:lnTo>
                    <a:pt x="117086" y="100191"/>
                  </a:lnTo>
                  <a:lnTo>
                    <a:pt x="119967" y="101085"/>
                  </a:lnTo>
                  <a:lnTo>
                    <a:pt x="122840" y="101680"/>
                  </a:lnTo>
                  <a:lnTo>
                    <a:pt x="126662" y="103029"/>
                  </a:lnTo>
                  <a:lnTo>
                    <a:pt x="131114" y="104882"/>
                  </a:lnTo>
                  <a:lnTo>
                    <a:pt x="142845" y="110147"/>
                  </a:lnTo>
                  <a:lnTo>
                    <a:pt x="146989" y="113407"/>
                  </a:lnTo>
                  <a:lnTo>
                    <a:pt x="149428" y="115610"/>
                  </a:lnTo>
                  <a:lnTo>
                    <a:pt x="152006" y="117078"/>
                  </a:lnTo>
                  <a:lnTo>
                    <a:pt x="154678" y="118058"/>
                  </a:lnTo>
                  <a:lnTo>
                    <a:pt x="157411" y="118710"/>
                  </a:lnTo>
                  <a:lnTo>
                    <a:pt x="159233" y="120098"/>
                  </a:lnTo>
                  <a:lnTo>
                    <a:pt x="160448" y="121976"/>
                  </a:lnTo>
                  <a:lnTo>
                    <a:pt x="161797" y="126602"/>
                  </a:lnTo>
                  <a:lnTo>
                    <a:pt x="162398" y="131833"/>
                  </a:lnTo>
                  <a:lnTo>
                    <a:pt x="162664" y="137333"/>
                  </a:lnTo>
                  <a:lnTo>
                    <a:pt x="162735" y="140133"/>
                  </a:lnTo>
                  <a:lnTo>
                    <a:pt x="161830" y="142952"/>
                  </a:lnTo>
                  <a:lnTo>
                    <a:pt x="158285" y="148625"/>
                  </a:lnTo>
                  <a:lnTo>
                    <a:pt x="153534" y="154321"/>
                  </a:lnTo>
                  <a:lnTo>
                    <a:pt x="150933" y="157173"/>
                  </a:lnTo>
                  <a:lnTo>
                    <a:pt x="149200" y="160027"/>
                  </a:lnTo>
                  <a:lnTo>
                    <a:pt x="147273" y="165739"/>
                  </a:lnTo>
                  <a:lnTo>
                    <a:pt x="144855" y="167642"/>
                  </a:lnTo>
                  <a:lnTo>
                    <a:pt x="141337" y="168912"/>
                  </a:lnTo>
                  <a:lnTo>
                    <a:pt x="137087" y="169758"/>
                  </a:lnTo>
                  <a:lnTo>
                    <a:pt x="133302" y="171275"/>
                  </a:lnTo>
                  <a:lnTo>
                    <a:pt x="129825" y="173239"/>
                  </a:lnTo>
                  <a:lnTo>
                    <a:pt x="126555" y="175500"/>
                  </a:lnTo>
                  <a:lnTo>
                    <a:pt x="123423" y="177960"/>
                  </a:lnTo>
                  <a:lnTo>
                    <a:pt x="120382" y="180553"/>
                  </a:lnTo>
                  <a:lnTo>
                    <a:pt x="117402" y="183234"/>
                  </a:lnTo>
                  <a:lnTo>
                    <a:pt x="114463" y="185021"/>
                  </a:lnTo>
                  <a:lnTo>
                    <a:pt x="111551" y="186213"/>
                  </a:lnTo>
                  <a:lnTo>
                    <a:pt x="108657" y="187007"/>
                  </a:lnTo>
                  <a:lnTo>
                    <a:pt x="105776" y="187536"/>
                  </a:lnTo>
                  <a:lnTo>
                    <a:pt x="102903" y="187890"/>
                  </a:lnTo>
                  <a:lnTo>
                    <a:pt x="100034" y="188125"/>
                  </a:lnTo>
                  <a:lnTo>
                    <a:pt x="96217" y="188282"/>
                  </a:lnTo>
                  <a:lnTo>
                    <a:pt x="86895" y="188456"/>
                  </a:lnTo>
                  <a:lnTo>
                    <a:pt x="82696" y="189455"/>
                  </a:lnTo>
                  <a:lnTo>
                    <a:pt x="78943" y="191073"/>
                  </a:lnTo>
                  <a:lnTo>
                    <a:pt x="75489" y="193105"/>
                  </a:lnTo>
                  <a:lnTo>
                    <a:pt x="72233" y="194459"/>
                  </a:lnTo>
                  <a:lnTo>
                    <a:pt x="69110" y="195362"/>
                  </a:lnTo>
                  <a:lnTo>
                    <a:pt x="66077" y="195964"/>
                  </a:lnTo>
                  <a:lnTo>
                    <a:pt x="63101" y="195413"/>
                  </a:lnTo>
                  <a:lnTo>
                    <a:pt x="60165" y="194093"/>
                  </a:lnTo>
                  <a:lnTo>
                    <a:pt x="57255" y="192261"/>
                  </a:lnTo>
                  <a:lnTo>
                    <a:pt x="53410" y="191039"/>
                  </a:lnTo>
                  <a:lnTo>
                    <a:pt x="48942" y="190225"/>
                  </a:lnTo>
                  <a:lnTo>
                    <a:pt x="44058" y="189681"/>
                  </a:lnTo>
                  <a:lnTo>
                    <a:pt x="39849" y="189320"/>
                  </a:lnTo>
                  <a:lnTo>
                    <a:pt x="36092" y="189078"/>
                  </a:lnTo>
                  <a:lnTo>
                    <a:pt x="29376" y="188810"/>
                  </a:lnTo>
                  <a:lnTo>
                    <a:pt x="23216" y="188691"/>
                  </a:lnTo>
                  <a:lnTo>
                    <a:pt x="21192" y="187707"/>
                  </a:lnTo>
                  <a:lnTo>
                    <a:pt x="19843" y="186098"/>
                  </a:lnTo>
                  <a:lnTo>
                    <a:pt x="18944" y="184073"/>
                  </a:lnTo>
                  <a:lnTo>
                    <a:pt x="17392" y="182723"/>
                  </a:lnTo>
                  <a:lnTo>
                    <a:pt x="15405" y="181823"/>
                  </a:lnTo>
                  <a:lnTo>
                    <a:pt x="10657" y="180823"/>
                  </a:lnTo>
                  <a:lnTo>
                    <a:pt x="8057" y="180556"/>
                  </a:lnTo>
                  <a:lnTo>
                    <a:pt x="0" y="18002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PenAnnotation17"/>
            <p:cNvSpPr/>
            <p:nvPr/>
          </p:nvSpPr>
          <p:spPr>
            <a:xfrm>
              <a:off x="5120640" y="3566160"/>
              <a:ext cx="25718" cy="488633"/>
            </a:xfrm>
            <a:custGeom>
              <a:avLst/>
              <a:gdLst/>
              <a:ahLst/>
              <a:cxnLst/>
              <a:rect l="0" t="0" r="0" b="0"/>
              <a:pathLst>
                <a:path w="25718" h="488633">
                  <a:moveTo>
                    <a:pt x="25717" y="0"/>
                  </a:moveTo>
                  <a:lnTo>
                    <a:pt x="25717" y="45754"/>
                  </a:lnTo>
                  <a:lnTo>
                    <a:pt x="24765" y="48600"/>
                  </a:lnTo>
                  <a:lnTo>
                    <a:pt x="23177" y="51450"/>
                  </a:lnTo>
                  <a:lnTo>
                    <a:pt x="21167" y="54302"/>
                  </a:lnTo>
                  <a:lnTo>
                    <a:pt x="19826" y="57156"/>
                  </a:lnTo>
                  <a:lnTo>
                    <a:pt x="18932" y="60012"/>
                  </a:lnTo>
                  <a:lnTo>
                    <a:pt x="18336" y="62868"/>
                  </a:lnTo>
                  <a:lnTo>
                    <a:pt x="17674" y="68581"/>
                  </a:lnTo>
                  <a:lnTo>
                    <a:pt x="17175" y="81201"/>
                  </a:lnTo>
                  <a:lnTo>
                    <a:pt x="16213" y="83662"/>
                  </a:lnTo>
                  <a:lnTo>
                    <a:pt x="14619" y="86254"/>
                  </a:lnTo>
                  <a:lnTo>
                    <a:pt x="12603" y="88935"/>
                  </a:lnTo>
                  <a:lnTo>
                    <a:pt x="12212" y="92627"/>
                  </a:lnTo>
                  <a:lnTo>
                    <a:pt x="12904" y="96994"/>
                  </a:lnTo>
                  <a:lnTo>
                    <a:pt x="14317" y="101810"/>
                  </a:lnTo>
                  <a:lnTo>
                    <a:pt x="15260" y="105973"/>
                  </a:lnTo>
                  <a:lnTo>
                    <a:pt x="15888" y="109701"/>
                  </a:lnTo>
                  <a:lnTo>
                    <a:pt x="16586" y="116383"/>
                  </a:lnTo>
                  <a:lnTo>
                    <a:pt x="16896" y="122528"/>
                  </a:lnTo>
                  <a:lnTo>
                    <a:pt x="16027" y="125500"/>
                  </a:lnTo>
                  <a:lnTo>
                    <a:pt x="14495" y="128434"/>
                  </a:lnTo>
                  <a:lnTo>
                    <a:pt x="12520" y="131342"/>
                  </a:lnTo>
                  <a:lnTo>
                    <a:pt x="12157" y="134234"/>
                  </a:lnTo>
                  <a:lnTo>
                    <a:pt x="12867" y="137114"/>
                  </a:lnTo>
                  <a:lnTo>
                    <a:pt x="14293" y="139987"/>
                  </a:lnTo>
                  <a:lnTo>
                    <a:pt x="15243" y="142854"/>
                  </a:lnTo>
                  <a:lnTo>
                    <a:pt x="15877" y="145719"/>
                  </a:lnTo>
                  <a:lnTo>
                    <a:pt x="16582" y="151441"/>
                  </a:lnTo>
                  <a:lnTo>
                    <a:pt x="17070" y="165734"/>
                  </a:lnTo>
                  <a:lnTo>
                    <a:pt x="17123" y="174307"/>
                  </a:lnTo>
                  <a:lnTo>
                    <a:pt x="16178" y="177165"/>
                  </a:lnTo>
                  <a:lnTo>
                    <a:pt x="14595" y="180022"/>
                  </a:lnTo>
                  <a:lnTo>
                    <a:pt x="12587" y="182880"/>
                  </a:lnTo>
                  <a:lnTo>
                    <a:pt x="11249" y="185737"/>
                  </a:lnTo>
                  <a:lnTo>
                    <a:pt x="10357" y="188594"/>
                  </a:lnTo>
                  <a:lnTo>
                    <a:pt x="9762" y="191452"/>
                  </a:lnTo>
                  <a:lnTo>
                    <a:pt x="9101" y="199707"/>
                  </a:lnTo>
                  <a:lnTo>
                    <a:pt x="8642" y="213341"/>
                  </a:lnTo>
                  <a:lnTo>
                    <a:pt x="8572" y="461329"/>
                  </a:lnTo>
                  <a:lnTo>
                    <a:pt x="7620" y="462810"/>
                  </a:lnTo>
                  <a:lnTo>
                    <a:pt x="6032" y="464750"/>
                  </a:lnTo>
                  <a:lnTo>
                    <a:pt x="4022" y="466996"/>
                  </a:lnTo>
                  <a:lnTo>
                    <a:pt x="2680" y="469445"/>
                  </a:lnTo>
                  <a:lnTo>
                    <a:pt x="1787" y="472031"/>
                  </a:lnTo>
                  <a:lnTo>
                    <a:pt x="104" y="479590"/>
                  </a:lnTo>
                  <a:lnTo>
                    <a:pt x="0" y="48863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PenAnnotation18"/>
            <p:cNvSpPr/>
            <p:nvPr/>
          </p:nvSpPr>
          <p:spPr>
            <a:xfrm>
              <a:off x="4777740" y="3694747"/>
              <a:ext cx="180023" cy="68581"/>
            </a:xfrm>
            <a:custGeom>
              <a:avLst/>
              <a:gdLst/>
              <a:ahLst/>
              <a:cxnLst/>
              <a:rect l="0" t="0" r="0" b="0"/>
              <a:pathLst>
                <a:path w="180023" h="68581">
                  <a:moveTo>
                    <a:pt x="8572" y="0"/>
                  </a:moveTo>
                  <a:lnTo>
                    <a:pt x="8572" y="45835"/>
                  </a:lnTo>
                  <a:lnTo>
                    <a:pt x="7620" y="48654"/>
                  </a:lnTo>
                  <a:lnTo>
                    <a:pt x="6032" y="51486"/>
                  </a:lnTo>
                  <a:lnTo>
                    <a:pt x="353" y="59509"/>
                  </a:lnTo>
                  <a:lnTo>
                    <a:pt x="235" y="60628"/>
                  </a:lnTo>
                  <a:lnTo>
                    <a:pt x="157" y="62326"/>
                  </a:lnTo>
                  <a:lnTo>
                    <a:pt x="0" y="68548"/>
                  </a:lnTo>
                  <a:lnTo>
                    <a:pt x="0" y="68579"/>
                  </a:lnTo>
                  <a:lnTo>
                    <a:pt x="28714" y="68580"/>
                  </a:lnTo>
                  <a:lnTo>
                    <a:pt x="31525" y="67628"/>
                  </a:lnTo>
                  <a:lnTo>
                    <a:pt x="34352" y="66040"/>
                  </a:lnTo>
                  <a:lnTo>
                    <a:pt x="37188" y="64029"/>
                  </a:lnTo>
                  <a:lnTo>
                    <a:pt x="40985" y="62689"/>
                  </a:lnTo>
                  <a:lnTo>
                    <a:pt x="45421" y="61795"/>
                  </a:lnTo>
                  <a:lnTo>
                    <a:pt x="50283" y="61199"/>
                  </a:lnTo>
                  <a:lnTo>
                    <a:pt x="55429" y="60802"/>
                  </a:lnTo>
                  <a:lnTo>
                    <a:pt x="60765" y="60537"/>
                  </a:lnTo>
                  <a:lnTo>
                    <a:pt x="71774" y="60243"/>
                  </a:lnTo>
                  <a:lnTo>
                    <a:pt x="83017" y="60112"/>
                  </a:lnTo>
                  <a:lnTo>
                    <a:pt x="87730" y="59125"/>
                  </a:lnTo>
                  <a:lnTo>
                    <a:pt x="91824" y="57514"/>
                  </a:lnTo>
                  <a:lnTo>
                    <a:pt x="95505" y="55488"/>
                  </a:lnTo>
                  <a:lnTo>
                    <a:pt x="99865" y="54137"/>
                  </a:lnTo>
                  <a:lnTo>
                    <a:pt x="104677" y="53236"/>
                  </a:lnTo>
                  <a:lnTo>
                    <a:pt x="109789" y="52636"/>
                  </a:lnTo>
                  <a:lnTo>
                    <a:pt x="114150" y="52235"/>
                  </a:lnTo>
                  <a:lnTo>
                    <a:pt x="118010" y="51969"/>
                  </a:lnTo>
                  <a:lnTo>
                    <a:pt x="121536" y="51791"/>
                  </a:lnTo>
                  <a:lnTo>
                    <a:pt x="127993" y="51593"/>
                  </a:lnTo>
                  <a:lnTo>
                    <a:pt x="139900" y="51466"/>
                  </a:lnTo>
                  <a:lnTo>
                    <a:pt x="180022" y="5143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PenAnnotation19"/>
            <p:cNvSpPr/>
            <p:nvPr/>
          </p:nvSpPr>
          <p:spPr>
            <a:xfrm>
              <a:off x="4889182" y="3660457"/>
              <a:ext cx="42864" cy="205741"/>
            </a:xfrm>
            <a:custGeom>
              <a:avLst/>
              <a:gdLst/>
              <a:ahLst/>
              <a:cxnLst/>
              <a:rect l="0" t="0" r="0" b="0"/>
              <a:pathLst>
                <a:path w="42864" h="205741">
                  <a:moveTo>
                    <a:pt x="0" y="0"/>
                  </a:moveTo>
                  <a:lnTo>
                    <a:pt x="0" y="20400"/>
                  </a:lnTo>
                  <a:lnTo>
                    <a:pt x="953" y="23125"/>
                  </a:lnTo>
                  <a:lnTo>
                    <a:pt x="2540" y="25894"/>
                  </a:lnTo>
                  <a:lnTo>
                    <a:pt x="4551" y="28693"/>
                  </a:lnTo>
                  <a:lnTo>
                    <a:pt x="5892" y="32464"/>
                  </a:lnTo>
                  <a:lnTo>
                    <a:pt x="6785" y="36882"/>
                  </a:lnTo>
                  <a:lnTo>
                    <a:pt x="7381" y="41734"/>
                  </a:lnTo>
                  <a:lnTo>
                    <a:pt x="8731" y="45920"/>
                  </a:lnTo>
                  <a:lnTo>
                    <a:pt x="10583" y="49663"/>
                  </a:lnTo>
                  <a:lnTo>
                    <a:pt x="12770" y="53112"/>
                  </a:lnTo>
                  <a:lnTo>
                    <a:pt x="14229" y="57315"/>
                  </a:lnTo>
                  <a:lnTo>
                    <a:pt x="15201" y="62023"/>
                  </a:lnTo>
                  <a:lnTo>
                    <a:pt x="15849" y="67066"/>
                  </a:lnTo>
                  <a:lnTo>
                    <a:pt x="16281" y="72333"/>
                  </a:lnTo>
                  <a:lnTo>
                    <a:pt x="16569" y="77750"/>
                  </a:lnTo>
                  <a:lnTo>
                    <a:pt x="16761" y="83266"/>
                  </a:lnTo>
                  <a:lnTo>
                    <a:pt x="17841" y="88848"/>
                  </a:lnTo>
                  <a:lnTo>
                    <a:pt x="19515" y="94475"/>
                  </a:lnTo>
                  <a:lnTo>
                    <a:pt x="21582" y="100130"/>
                  </a:lnTo>
                  <a:lnTo>
                    <a:pt x="22961" y="105806"/>
                  </a:lnTo>
                  <a:lnTo>
                    <a:pt x="23880" y="111495"/>
                  </a:lnTo>
                  <a:lnTo>
                    <a:pt x="24492" y="117193"/>
                  </a:lnTo>
                  <a:lnTo>
                    <a:pt x="24901" y="121943"/>
                  </a:lnTo>
                  <a:lnTo>
                    <a:pt x="25173" y="126063"/>
                  </a:lnTo>
                  <a:lnTo>
                    <a:pt x="25354" y="129762"/>
                  </a:lnTo>
                  <a:lnTo>
                    <a:pt x="26428" y="134133"/>
                  </a:lnTo>
                  <a:lnTo>
                    <a:pt x="28096" y="138952"/>
                  </a:lnTo>
                  <a:lnTo>
                    <a:pt x="30161" y="144070"/>
                  </a:lnTo>
                  <a:lnTo>
                    <a:pt x="31537" y="149386"/>
                  </a:lnTo>
                  <a:lnTo>
                    <a:pt x="32455" y="154836"/>
                  </a:lnTo>
                  <a:lnTo>
                    <a:pt x="33067" y="160374"/>
                  </a:lnTo>
                  <a:lnTo>
                    <a:pt x="33474" y="165019"/>
                  </a:lnTo>
                  <a:lnTo>
                    <a:pt x="33746" y="169067"/>
                  </a:lnTo>
                  <a:lnTo>
                    <a:pt x="33927" y="172719"/>
                  </a:lnTo>
                  <a:lnTo>
                    <a:pt x="35001" y="176106"/>
                  </a:lnTo>
                  <a:lnTo>
                    <a:pt x="36669" y="179317"/>
                  </a:lnTo>
                  <a:lnTo>
                    <a:pt x="38734" y="182409"/>
                  </a:lnTo>
                  <a:lnTo>
                    <a:pt x="40110" y="185424"/>
                  </a:lnTo>
                  <a:lnTo>
                    <a:pt x="41027" y="188386"/>
                  </a:lnTo>
                  <a:lnTo>
                    <a:pt x="42500" y="195433"/>
                  </a:lnTo>
                  <a:lnTo>
                    <a:pt x="42755" y="201204"/>
                  </a:lnTo>
                  <a:lnTo>
                    <a:pt x="42863" y="20574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PenAnnotation20"/>
            <p:cNvSpPr/>
            <p:nvPr/>
          </p:nvSpPr>
          <p:spPr>
            <a:xfrm>
              <a:off x="7298056" y="3377963"/>
              <a:ext cx="240029" cy="368220"/>
            </a:xfrm>
            <a:custGeom>
              <a:avLst/>
              <a:gdLst/>
              <a:ahLst/>
              <a:cxnLst/>
              <a:rect l="0" t="0" r="0" b="0"/>
              <a:pathLst>
                <a:path w="240029" h="368220">
                  <a:moveTo>
                    <a:pt x="17144" y="368219"/>
                  </a:moveTo>
                  <a:lnTo>
                    <a:pt x="17144" y="348068"/>
                  </a:lnTo>
                  <a:lnTo>
                    <a:pt x="16192" y="345260"/>
                  </a:lnTo>
                  <a:lnTo>
                    <a:pt x="11252" y="336757"/>
                  </a:lnTo>
                  <a:lnTo>
                    <a:pt x="9763" y="331059"/>
                  </a:lnTo>
                  <a:lnTo>
                    <a:pt x="9101" y="322811"/>
                  </a:lnTo>
                  <a:lnTo>
                    <a:pt x="8925" y="317945"/>
                  </a:lnTo>
                  <a:lnTo>
                    <a:pt x="6188" y="307457"/>
                  </a:lnTo>
                  <a:lnTo>
                    <a:pt x="2750" y="296446"/>
                  </a:lnTo>
                  <a:lnTo>
                    <a:pt x="1221" y="285202"/>
                  </a:lnTo>
                  <a:lnTo>
                    <a:pt x="542" y="273855"/>
                  </a:lnTo>
                  <a:lnTo>
                    <a:pt x="240" y="262462"/>
                  </a:lnTo>
                  <a:lnTo>
                    <a:pt x="0" y="169463"/>
                  </a:lnTo>
                  <a:lnTo>
                    <a:pt x="951" y="162372"/>
                  </a:lnTo>
                  <a:lnTo>
                    <a:pt x="2539" y="155741"/>
                  </a:lnTo>
                  <a:lnTo>
                    <a:pt x="4550" y="149414"/>
                  </a:lnTo>
                  <a:lnTo>
                    <a:pt x="5890" y="143292"/>
                  </a:lnTo>
                  <a:lnTo>
                    <a:pt x="6784" y="137305"/>
                  </a:lnTo>
                  <a:lnTo>
                    <a:pt x="7380" y="131409"/>
                  </a:lnTo>
                  <a:lnTo>
                    <a:pt x="7777" y="124621"/>
                  </a:lnTo>
                  <a:lnTo>
                    <a:pt x="8218" y="109458"/>
                  </a:lnTo>
                  <a:lnTo>
                    <a:pt x="9288" y="102367"/>
                  </a:lnTo>
                  <a:lnTo>
                    <a:pt x="10954" y="95734"/>
                  </a:lnTo>
                  <a:lnTo>
                    <a:pt x="13017" y="89408"/>
                  </a:lnTo>
                  <a:lnTo>
                    <a:pt x="15345" y="83285"/>
                  </a:lnTo>
                  <a:lnTo>
                    <a:pt x="17850" y="77298"/>
                  </a:lnTo>
                  <a:lnTo>
                    <a:pt x="22220" y="66518"/>
                  </a:lnTo>
                  <a:lnTo>
                    <a:pt x="24162" y="58552"/>
                  </a:lnTo>
                  <a:lnTo>
                    <a:pt x="25025" y="49297"/>
                  </a:lnTo>
                  <a:lnTo>
                    <a:pt x="25256" y="44162"/>
                  </a:lnTo>
                  <a:lnTo>
                    <a:pt x="26362" y="39786"/>
                  </a:lnTo>
                  <a:lnTo>
                    <a:pt x="30130" y="32384"/>
                  </a:lnTo>
                  <a:lnTo>
                    <a:pt x="37521" y="25919"/>
                  </a:lnTo>
                  <a:lnTo>
                    <a:pt x="42158" y="22861"/>
                  </a:lnTo>
                  <a:lnTo>
                    <a:pt x="46203" y="19871"/>
                  </a:lnTo>
                  <a:lnTo>
                    <a:pt x="53236" y="14008"/>
                  </a:lnTo>
                  <a:lnTo>
                    <a:pt x="56446" y="12063"/>
                  </a:lnTo>
                  <a:lnTo>
                    <a:pt x="62551" y="9903"/>
                  </a:lnTo>
                  <a:lnTo>
                    <a:pt x="64560" y="8374"/>
                  </a:lnTo>
                  <a:lnTo>
                    <a:pt x="65899" y="6402"/>
                  </a:lnTo>
                  <a:lnTo>
                    <a:pt x="66792" y="4135"/>
                  </a:lnTo>
                  <a:lnTo>
                    <a:pt x="69293" y="2624"/>
                  </a:lnTo>
                  <a:lnTo>
                    <a:pt x="72865" y="1617"/>
                  </a:lnTo>
                  <a:lnTo>
                    <a:pt x="77151" y="945"/>
                  </a:lnTo>
                  <a:lnTo>
                    <a:pt x="84453" y="199"/>
                  </a:lnTo>
                  <a:lnTo>
                    <a:pt x="87735" y="0"/>
                  </a:lnTo>
                  <a:lnTo>
                    <a:pt x="90874" y="820"/>
                  </a:lnTo>
                  <a:lnTo>
                    <a:pt x="96903" y="4270"/>
                  </a:lnTo>
                  <a:lnTo>
                    <a:pt x="103596" y="8355"/>
                  </a:lnTo>
                  <a:lnTo>
                    <a:pt x="111447" y="12382"/>
                  </a:lnTo>
                  <a:lnTo>
                    <a:pt x="115255" y="15742"/>
                  </a:lnTo>
                  <a:lnTo>
                    <a:pt x="122025" y="24555"/>
                  </a:lnTo>
                  <a:lnTo>
                    <a:pt x="128210" y="32282"/>
                  </a:lnTo>
                  <a:lnTo>
                    <a:pt x="135087" y="39844"/>
                  </a:lnTo>
                  <a:lnTo>
                    <a:pt x="144492" y="49554"/>
                  </a:lnTo>
                  <a:lnTo>
                    <a:pt x="148715" y="54811"/>
                  </a:lnTo>
                  <a:lnTo>
                    <a:pt x="155947" y="65732"/>
                  </a:lnTo>
                  <a:lnTo>
                    <a:pt x="162337" y="76935"/>
                  </a:lnTo>
                  <a:lnTo>
                    <a:pt x="165374" y="82590"/>
                  </a:lnTo>
                  <a:lnTo>
                    <a:pt x="168351" y="89217"/>
                  </a:lnTo>
                  <a:lnTo>
                    <a:pt x="171289" y="96493"/>
                  </a:lnTo>
                  <a:lnTo>
                    <a:pt x="177093" y="112197"/>
                  </a:lnTo>
                  <a:lnTo>
                    <a:pt x="182847" y="128702"/>
                  </a:lnTo>
                  <a:lnTo>
                    <a:pt x="184763" y="137103"/>
                  </a:lnTo>
                  <a:lnTo>
                    <a:pt x="186039" y="145562"/>
                  </a:lnTo>
                  <a:lnTo>
                    <a:pt x="186891" y="154058"/>
                  </a:lnTo>
                  <a:lnTo>
                    <a:pt x="188411" y="162580"/>
                  </a:lnTo>
                  <a:lnTo>
                    <a:pt x="190376" y="171119"/>
                  </a:lnTo>
                  <a:lnTo>
                    <a:pt x="192640" y="179669"/>
                  </a:lnTo>
                  <a:lnTo>
                    <a:pt x="197694" y="196789"/>
                  </a:lnTo>
                  <a:lnTo>
                    <a:pt x="200376" y="205355"/>
                  </a:lnTo>
                  <a:lnTo>
                    <a:pt x="202163" y="213923"/>
                  </a:lnTo>
                  <a:lnTo>
                    <a:pt x="203355" y="222493"/>
                  </a:lnTo>
                  <a:lnTo>
                    <a:pt x="204150" y="231063"/>
                  </a:lnTo>
                  <a:lnTo>
                    <a:pt x="205632" y="238682"/>
                  </a:lnTo>
                  <a:lnTo>
                    <a:pt x="207572" y="245666"/>
                  </a:lnTo>
                  <a:lnTo>
                    <a:pt x="209819" y="252227"/>
                  </a:lnTo>
                  <a:lnTo>
                    <a:pt x="212269" y="258506"/>
                  </a:lnTo>
                  <a:lnTo>
                    <a:pt x="214855" y="264597"/>
                  </a:lnTo>
                  <a:lnTo>
                    <a:pt x="220268" y="276445"/>
                  </a:lnTo>
                  <a:lnTo>
                    <a:pt x="225848" y="288061"/>
                  </a:lnTo>
                  <a:lnTo>
                    <a:pt x="227717" y="293825"/>
                  </a:lnTo>
                  <a:lnTo>
                    <a:pt x="229795" y="305310"/>
                  </a:lnTo>
                  <a:lnTo>
                    <a:pt x="230718" y="316764"/>
                  </a:lnTo>
                  <a:lnTo>
                    <a:pt x="231128" y="327253"/>
                  </a:lnTo>
                  <a:lnTo>
                    <a:pt x="231358" y="338513"/>
                  </a:lnTo>
                  <a:lnTo>
                    <a:pt x="231413" y="344856"/>
                  </a:lnTo>
                  <a:lnTo>
                    <a:pt x="232379" y="347881"/>
                  </a:lnTo>
                  <a:lnTo>
                    <a:pt x="239793" y="359304"/>
                  </a:lnTo>
                  <a:lnTo>
                    <a:pt x="240028" y="35964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PenAnnotation21"/>
            <p:cNvSpPr/>
            <p:nvPr/>
          </p:nvSpPr>
          <p:spPr>
            <a:xfrm>
              <a:off x="7255192" y="3446145"/>
              <a:ext cx="368618" cy="137160"/>
            </a:xfrm>
            <a:custGeom>
              <a:avLst/>
              <a:gdLst/>
              <a:ahLst/>
              <a:cxnLst/>
              <a:rect l="0" t="0" r="0" b="0"/>
              <a:pathLst>
                <a:path w="368618" h="137160">
                  <a:moveTo>
                    <a:pt x="0" y="137159"/>
                  </a:moveTo>
                  <a:lnTo>
                    <a:pt x="7381" y="129779"/>
                  </a:lnTo>
                  <a:lnTo>
                    <a:pt x="13123" y="126577"/>
                  </a:lnTo>
                  <a:lnTo>
                    <a:pt x="17322" y="124389"/>
                  </a:lnTo>
                  <a:lnTo>
                    <a:pt x="27066" y="121959"/>
                  </a:lnTo>
                  <a:lnTo>
                    <a:pt x="37747" y="119926"/>
                  </a:lnTo>
                  <a:lnTo>
                    <a:pt x="48844" y="115848"/>
                  </a:lnTo>
                  <a:lnTo>
                    <a:pt x="54471" y="113427"/>
                  </a:lnTo>
                  <a:lnTo>
                    <a:pt x="65801" y="108197"/>
                  </a:lnTo>
                  <a:lnTo>
                    <a:pt x="82891" y="99897"/>
                  </a:lnTo>
                  <a:lnTo>
                    <a:pt x="89551" y="97078"/>
                  </a:lnTo>
                  <a:lnTo>
                    <a:pt x="96848" y="94246"/>
                  </a:lnTo>
                  <a:lnTo>
                    <a:pt x="112576" y="88559"/>
                  </a:lnTo>
                  <a:lnTo>
                    <a:pt x="205753" y="57149"/>
                  </a:lnTo>
                  <a:lnTo>
                    <a:pt x="213369" y="54292"/>
                  </a:lnTo>
                  <a:lnTo>
                    <a:pt x="220351" y="51434"/>
                  </a:lnTo>
                  <a:lnTo>
                    <a:pt x="226910" y="48577"/>
                  </a:lnTo>
                  <a:lnTo>
                    <a:pt x="234142" y="46672"/>
                  </a:lnTo>
                  <a:lnTo>
                    <a:pt x="241820" y="45402"/>
                  </a:lnTo>
                  <a:lnTo>
                    <a:pt x="249795" y="44555"/>
                  </a:lnTo>
                  <a:lnTo>
                    <a:pt x="257018" y="43038"/>
                  </a:lnTo>
                  <a:lnTo>
                    <a:pt x="263738" y="41075"/>
                  </a:lnTo>
                  <a:lnTo>
                    <a:pt x="270123" y="38813"/>
                  </a:lnTo>
                  <a:lnTo>
                    <a:pt x="276284" y="36353"/>
                  </a:lnTo>
                  <a:lnTo>
                    <a:pt x="282297" y="33760"/>
                  </a:lnTo>
                  <a:lnTo>
                    <a:pt x="288211" y="31079"/>
                  </a:lnTo>
                  <a:lnTo>
                    <a:pt x="294058" y="29292"/>
                  </a:lnTo>
                  <a:lnTo>
                    <a:pt x="299861" y="28100"/>
                  </a:lnTo>
                  <a:lnTo>
                    <a:pt x="305635" y="27306"/>
                  </a:lnTo>
                  <a:lnTo>
                    <a:pt x="314590" y="23883"/>
                  </a:lnTo>
                  <a:lnTo>
                    <a:pt x="318312" y="21637"/>
                  </a:lnTo>
                  <a:lnTo>
                    <a:pt x="327527" y="19141"/>
                  </a:lnTo>
                  <a:lnTo>
                    <a:pt x="332651" y="18476"/>
                  </a:lnTo>
                  <a:lnTo>
                    <a:pt x="340885" y="15196"/>
                  </a:lnTo>
                  <a:lnTo>
                    <a:pt x="347719" y="11516"/>
                  </a:lnTo>
                  <a:lnTo>
                    <a:pt x="356923" y="8492"/>
                  </a:lnTo>
                  <a:lnTo>
                    <a:pt x="362784" y="4409"/>
                  </a:lnTo>
                  <a:lnTo>
                    <a:pt x="368617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PenAnnotation22"/>
            <p:cNvSpPr/>
            <p:nvPr/>
          </p:nvSpPr>
          <p:spPr>
            <a:xfrm>
              <a:off x="7649527" y="3463290"/>
              <a:ext cx="171451" cy="34290"/>
            </a:xfrm>
            <a:custGeom>
              <a:avLst/>
              <a:gdLst/>
              <a:ahLst/>
              <a:cxnLst/>
              <a:rect l="0" t="0" r="0" b="0"/>
              <a:pathLst>
                <a:path w="171451" h="34290">
                  <a:moveTo>
                    <a:pt x="0" y="34289"/>
                  </a:moveTo>
                  <a:lnTo>
                    <a:pt x="28693" y="34289"/>
                  </a:lnTo>
                  <a:lnTo>
                    <a:pt x="32463" y="33337"/>
                  </a:lnTo>
                  <a:lnTo>
                    <a:pt x="36882" y="31750"/>
                  </a:lnTo>
                  <a:lnTo>
                    <a:pt x="41733" y="29739"/>
                  </a:lnTo>
                  <a:lnTo>
                    <a:pt x="45920" y="28398"/>
                  </a:lnTo>
                  <a:lnTo>
                    <a:pt x="49663" y="27505"/>
                  </a:lnTo>
                  <a:lnTo>
                    <a:pt x="53112" y="26909"/>
                  </a:lnTo>
                  <a:lnTo>
                    <a:pt x="57315" y="25559"/>
                  </a:lnTo>
                  <a:lnTo>
                    <a:pt x="62023" y="23707"/>
                  </a:lnTo>
                  <a:lnTo>
                    <a:pt x="67066" y="21519"/>
                  </a:lnTo>
                  <a:lnTo>
                    <a:pt x="72333" y="20061"/>
                  </a:lnTo>
                  <a:lnTo>
                    <a:pt x="77750" y="19089"/>
                  </a:lnTo>
                  <a:lnTo>
                    <a:pt x="83266" y="18441"/>
                  </a:lnTo>
                  <a:lnTo>
                    <a:pt x="87896" y="17056"/>
                  </a:lnTo>
                  <a:lnTo>
                    <a:pt x="91935" y="15181"/>
                  </a:lnTo>
                  <a:lnTo>
                    <a:pt x="95580" y="12978"/>
                  </a:lnTo>
                  <a:lnTo>
                    <a:pt x="99915" y="11509"/>
                  </a:lnTo>
                  <a:lnTo>
                    <a:pt x="104710" y="10530"/>
                  </a:lnTo>
                  <a:lnTo>
                    <a:pt x="109811" y="9877"/>
                  </a:lnTo>
                  <a:lnTo>
                    <a:pt x="115118" y="8490"/>
                  </a:lnTo>
                  <a:lnTo>
                    <a:pt x="120560" y="6612"/>
                  </a:lnTo>
                  <a:lnTo>
                    <a:pt x="126093" y="4408"/>
                  </a:lnTo>
                  <a:lnTo>
                    <a:pt x="130735" y="2939"/>
                  </a:lnTo>
                  <a:lnTo>
                    <a:pt x="134781" y="1959"/>
                  </a:lnTo>
                  <a:lnTo>
                    <a:pt x="138432" y="1306"/>
                  </a:lnTo>
                  <a:lnTo>
                    <a:pt x="141818" y="871"/>
                  </a:lnTo>
                  <a:lnTo>
                    <a:pt x="145028" y="580"/>
                  </a:lnTo>
                  <a:lnTo>
                    <a:pt x="148120" y="387"/>
                  </a:lnTo>
                  <a:lnTo>
                    <a:pt x="156636" y="172"/>
                  </a:lnTo>
                  <a:lnTo>
                    <a:pt x="171450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PenAnnotation23"/>
            <p:cNvSpPr/>
            <p:nvPr/>
          </p:nvSpPr>
          <p:spPr>
            <a:xfrm>
              <a:off x="7700962" y="3531870"/>
              <a:ext cx="171451" cy="51435"/>
            </a:xfrm>
            <a:custGeom>
              <a:avLst/>
              <a:gdLst/>
              <a:ahLst/>
              <a:cxnLst/>
              <a:rect l="0" t="0" r="0" b="0"/>
              <a:pathLst>
                <a:path w="171451" h="51435">
                  <a:moveTo>
                    <a:pt x="0" y="51434"/>
                  </a:moveTo>
                  <a:lnTo>
                    <a:pt x="7381" y="51434"/>
                  </a:lnTo>
                  <a:lnTo>
                    <a:pt x="8731" y="50482"/>
                  </a:lnTo>
                  <a:lnTo>
                    <a:pt x="10583" y="48895"/>
                  </a:lnTo>
                  <a:lnTo>
                    <a:pt x="12771" y="46884"/>
                  </a:lnTo>
                  <a:lnTo>
                    <a:pt x="16134" y="45543"/>
                  </a:lnTo>
                  <a:lnTo>
                    <a:pt x="20281" y="44650"/>
                  </a:lnTo>
                  <a:lnTo>
                    <a:pt x="24950" y="44054"/>
                  </a:lnTo>
                  <a:lnTo>
                    <a:pt x="29017" y="42704"/>
                  </a:lnTo>
                  <a:lnTo>
                    <a:pt x="32679" y="40852"/>
                  </a:lnTo>
                  <a:lnTo>
                    <a:pt x="36074" y="38664"/>
                  </a:lnTo>
                  <a:lnTo>
                    <a:pt x="40242" y="37206"/>
                  </a:lnTo>
                  <a:lnTo>
                    <a:pt x="44925" y="36234"/>
                  </a:lnTo>
                  <a:lnTo>
                    <a:pt x="49954" y="35586"/>
                  </a:lnTo>
                  <a:lnTo>
                    <a:pt x="55210" y="34201"/>
                  </a:lnTo>
                  <a:lnTo>
                    <a:pt x="60620" y="32326"/>
                  </a:lnTo>
                  <a:lnTo>
                    <a:pt x="66130" y="30123"/>
                  </a:lnTo>
                  <a:lnTo>
                    <a:pt x="71710" y="28654"/>
                  </a:lnTo>
                  <a:lnTo>
                    <a:pt x="77333" y="27675"/>
                  </a:lnTo>
                  <a:lnTo>
                    <a:pt x="82989" y="27022"/>
                  </a:lnTo>
                  <a:lnTo>
                    <a:pt x="88664" y="25635"/>
                  </a:lnTo>
                  <a:lnTo>
                    <a:pt x="94352" y="23757"/>
                  </a:lnTo>
                  <a:lnTo>
                    <a:pt x="100049" y="21553"/>
                  </a:lnTo>
                  <a:lnTo>
                    <a:pt x="105752" y="20084"/>
                  </a:lnTo>
                  <a:lnTo>
                    <a:pt x="111459" y="19104"/>
                  </a:lnTo>
                  <a:lnTo>
                    <a:pt x="117168" y="18451"/>
                  </a:lnTo>
                  <a:lnTo>
                    <a:pt x="121927" y="17063"/>
                  </a:lnTo>
                  <a:lnTo>
                    <a:pt x="126053" y="15185"/>
                  </a:lnTo>
                  <a:lnTo>
                    <a:pt x="129755" y="12981"/>
                  </a:lnTo>
                  <a:lnTo>
                    <a:pt x="134128" y="11511"/>
                  </a:lnTo>
                  <a:lnTo>
                    <a:pt x="138949" y="10531"/>
                  </a:lnTo>
                  <a:lnTo>
                    <a:pt x="144068" y="9878"/>
                  </a:lnTo>
                  <a:lnTo>
                    <a:pt x="148432" y="8491"/>
                  </a:lnTo>
                  <a:lnTo>
                    <a:pt x="152295" y="6613"/>
                  </a:lnTo>
                  <a:lnTo>
                    <a:pt x="155822" y="4408"/>
                  </a:lnTo>
                  <a:lnTo>
                    <a:pt x="159127" y="2939"/>
                  </a:lnTo>
                  <a:lnTo>
                    <a:pt x="162282" y="1959"/>
                  </a:lnTo>
                  <a:lnTo>
                    <a:pt x="171450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PenAnnotation24"/>
            <p:cNvSpPr/>
            <p:nvPr/>
          </p:nvSpPr>
          <p:spPr>
            <a:xfrm>
              <a:off x="8001224" y="3326164"/>
              <a:ext cx="239807" cy="334249"/>
            </a:xfrm>
            <a:custGeom>
              <a:avLst/>
              <a:gdLst/>
              <a:ahLst/>
              <a:cxnLst/>
              <a:rect l="0" t="0" r="0" b="0"/>
              <a:pathLst>
                <a:path w="239807" h="334249">
                  <a:moveTo>
                    <a:pt x="59783" y="25683"/>
                  </a:moveTo>
                  <a:lnTo>
                    <a:pt x="52403" y="25683"/>
                  </a:lnTo>
                  <a:lnTo>
                    <a:pt x="56114" y="25683"/>
                  </a:lnTo>
                  <a:lnTo>
                    <a:pt x="57337" y="24731"/>
                  </a:lnTo>
                  <a:lnTo>
                    <a:pt x="58153" y="23143"/>
                  </a:lnTo>
                  <a:lnTo>
                    <a:pt x="59462" y="18302"/>
                  </a:lnTo>
                  <a:lnTo>
                    <a:pt x="64239" y="12913"/>
                  </a:lnTo>
                  <a:lnTo>
                    <a:pt x="67516" y="11455"/>
                  </a:lnTo>
                  <a:lnTo>
                    <a:pt x="71606" y="10482"/>
                  </a:lnTo>
                  <a:lnTo>
                    <a:pt x="76237" y="9834"/>
                  </a:lnTo>
                  <a:lnTo>
                    <a:pt x="80278" y="8450"/>
                  </a:lnTo>
                  <a:lnTo>
                    <a:pt x="87307" y="4371"/>
                  </a:lnTo>
                  <a:lnTo>
                    <a:pt x="93606" y="1924"/>
                  </a:lnTo>
                  <a:lnTo>
                    <a:pt x="100533" y="836"/>
                  </a:lnTo>
                  <a:lnTo>
                    <a:pt x="105047" y="546"/>
                  </a:lnTo>
                  <a:lnTo>
                    <a:pt x="109961" y="353"/>
                  </a:lnTo>
                  <a:lnTo>
                    <a:pt x="120502" y="138"/>
                  </a:lnTo>
                  <a:lnTo>
                    <a:pt x="142792" y="0"/>
                  </a:lnTo>
                  <a:lnTo>
                    <a:pt x="148459" y="941"/>
                  </a:lnTo>
                  <a:lnTo>
                    <a:pt x="154144" y="2521"/>
                  </a:lnTo>
                  <a:lnTo>
                    <a:pt x="159837" y="4526"/>
                  </a:lnTo>
                  <a:lnTo>
                    <a:pt x="164586" y="5864"/>
                  </a:lnTo>
                  <a:lnTo>
                    <a:pt x="168705" y="6755"/>
                  </a:lnTo>
                  <a:lnTo>
                    <a:pt x="172401" y="7349"/>
                  </a:lnTo>
                  <a:lnTo>
                    <a:pt x="175820" y="9651"/>
                  </a:lnTo>
                  <a:lnTo>
                    <a:pt x="182157" y="17288"/>
                  </a:lnTo>
                  <a:lnTo>
                    <a:pt x="188150" y="27032"/>
                  </a:lnTo>
                  <a:lnTo>
                    <a:pt x="191081" y="32297"/>
                  </a:lnTo>
                  <a:lnTo>
                    <a:pt x="196877" y="43228"/>
                  </a:lnTo>
                  <a:lnTo>
                    <a:pt x="208360" y="65767"/>
                  </a:lnTo>
                  <a:lnTo>
                    <a:pt x="210270" y="72408"/>
                  </a:lnTo>
                  <a:lnTo>
                    <a:pt x="211542" y="79693"/>
                  </a:lnTo>
                  <a:lnTo>
                    <a:pt x="212390" y="87407"/>
                  </a:lnTo>
                  <a:lnTo>
                    <a:pt x="212957" y="95408"/>
                  </a:lnTo>
                  <a:lnTo>
                    <a:pt x="213334" y="103599"/>
                  </a:lnTo>
                  <a:lnTo>
                    <a:pt x="213585" y="111917"/>
                  </a:lnTo>
                  <a:lnTo>
                    <a:pt x="212800" y="120320"/>
                  </a:lnTo>
                  <a:lnTo>
                    <a:pt x="211325" y="128779"/>
                  </a:lnTo>
                  <a:lnTo>
                    <a:pt x="209388" y="137276"/>
                  </a:lnTo>
                  <a:lnTo>
                    <a:pt x="208097" y="145798"/>
                  </a:lnTo>
                  <a:lnTo>
                    <a:pt x="207237" y="154337"/>
                  </a:lnTo>
                  <a:lnTo>
                    <a:pt x="206662" y="162888"/>
                  </a:lnTo>
                  <a:lnTo>
                    <a:pt x="204375" y="170493"/>
                  </a:lnTo>
                  <a:lnTo>
                    <a:pt x="200945" y="177468"/>
                  </a:lnTo>
                  <a:lnTo>
                    <a:pt x="196753" y="184023"/>
                  </a:lnTo>
                  <a:lnTo>
                    <a:pt x="193007" y="191251"/>
                  </a:lnTo>
                  <a:lnTo>
                    <a:pt x="189556" y="198927"/>
                  </a:lnTo>
                  <a:lnTo>
                    <a:pt x="186304" y="206901"/>
                  </a:lnTo>
                  <a:lnTo>
                    <a:pt x="183182" y="214123"/>
                  </a:lnTo>
                  <a:lnTo>
                    <a:pt x="177175" y="227226"/>
                  </a:lnTo>
                  <a:lnTo>
                    <a:pt x="173287" y="233388"/>
                  </a:lnTo>
                  <a:lnTo>
                    <a:pt x="168789" y="239400"/>
                  </a:lnTo>
                  <a:lnTo>
                    <a:pt x="163886" y="245314"/>
                  </a:lnTo>
                  <a:lnTo>
                    <a:pt x="159666" y="252114"/>
                  </a:lnTo>
                  <a:lnTo>
                    <a:pt x="155899" y="259504"/>
                  </a:lnTo>
                  <a:lnTo>
                    <a:pt x="152435" y="267289"/>
                  </a:lnTo>
                  <a:lnTo>
                    <a:pt x="148221" y="273431"/>
                  </a:lnTo>
                  <a:lnTo>
                    <a:pt x="143507" y="278478"/>
                  </a:lnTo>
                  <a:lnTo>
                    <a:pt x="138459" y="282796"/>
                  </a:lnTo>
                  <a:lnTo>
                    <a:pt x="134142" y="287579"/>
                  </a:lnTo>
                  <a:lnTo>
                    <a:pt x="126804" y="297974"/>
                  </a:lnTo>
                  <a:lnTo>
                    <a:pt x="122560" y="302461"/>
                  </a:lnTo>
                  <a:lnTo>
                    <a:pt x="117827" y="306404"/>
                  </a:lnTo>
                  <a:lnTo>
                    <a:pt x="112767" y="309985"/>
                  </a:lnTo>
                  <a:lnTo>
                    <a:pt x="108441" y="313325"/>
                  </a:lnTo>
                  <a:lnTo>
                    <a:pt x="101093" y="319577"/>
                  </a:lnTo>
                  <a:lnTo>
                    <a:pt x="96849" y="322577"/>
                  </a:lnTo>
                  <a:lnTo>
                    <a:pt x="92114" y="325530"/>
                  </a:lnTo>
                  <a:lnTo>
                    <a:pt x="87052" y="328451"/>
                  </a:lnTo>
                  <a:lnTo>
                    <a:pt x="81772" y="330398"/>
                  </a:lnTo>
                  <a:lnTo>
                    <a:pt x="76348" y="331697"/>
                  </a:lnTo>
                  <a:lnTo>
                    <a:pt x="70826" y="332562"/>
                  </a:lnTo>
                  <a:lnTo>
                    <a:pt x="66192" y="333139"/>
                  </a:lnTo>
                  <a:lnTo>
                    <a:pt x="62151" y="333524"/>
                  </a:lnTo>
                  <a:lnTo>
                    <a:pt x="55121" y="333951"/>
                  </a:lnTo>
                  <a:lnTo>
                    <a:pt x="48821" y="334141"/>
                  </a:lnTo>
                  <a:lnTo>
                    <a:pt x="35369" y="334248"/>
                  </a:lnTo>
                  <a:lnTo>
                    <a:pt x="31124" y="333311"/>
                  </a:lnTo>
                  <a:lnTo>
                    <a:pt x="23868" y="329729"/>
                  </a:lnTo>
                  <a:lnTo>
                    <a:pt x="16388" y="325560"/>
                  </a:lnTo>
                  <a:lnTo>
                    <a:pt x="8428" y="321522"/>
                  </a:lnTo>
                  <a:lnTo>
                    <a:pt x="5545" y="318159"/>
                  </a:lnTo>
                  <a:lnTo>
                    <a:pt x="3621" y="314012"/>
                  </a:lnTo>
                  <a:lnTo>
                    <a:pt x="1485" y="305277"/>
                  </a:lnTo>
                  <a:lnTo>
                    <a:pt x="535" y="298219"/>
                  </a:lnTo>
                  <a:lnTo>
                    <a:pt x="113" y="289368"/>
                  </a:lnTo>
                  <a:lnTo>
                    <a:pt x="0" y="284340"/>
                  </a:lnTo>
                  <a:lnTo>
                    <a:pt x="879" y="279084"/>
                  </a:lnTo>
                  <a:lnTo>
                    <a:pt x="2416" y="273674"/>
                  </a:lnTo>
                  <a:lnTo>
                    <a:pt x="4394" y="268163"/>
                  </a:lnTo>
                  <a:lnTo>
                    <a:pt x="6664" y="262584"/>
                  </a:lnTo>
                  <a:lnTo>
                    <a:pt x="9131" y="256959"/>
                  </a:lnTo>
                  <a:lnTo>
                    <a:pt x="14411" y="246583"/>
                  </a:lnTo>
                  <a:lnTo>
                    <a:pt x="19932" y="238795"/>
                  </a:lnTo>
                  <a:lnTo>
                    <a:pt x="23691" y="234433"/>
                  </a:lnTo>
                  <a:lnTo>
                    <a:pt x="28102" y="229620"/>
                  </a:lnTo>
                  <a:lnTo>
                    <a:pt x="32948" y="224506"/>
                  </a:lnTo>
                  <a:lnTo>
                    <a:pt x="39035" y="220144"/>
                  </a:lnTo>
                  <a:lnTo>
                    <a:pt x="45951" y="216284"/>
                  </a:lnTo>
                  <a:lnTo>
                    <a:pt x="66797" y="206300"/>
                  </a:lnTo>
                  <a:lnTo>
                    <a:pt x="73032" y="203244"/>
                  </a:lnTo>
                  <a:lnTo>
                    <a:pt x="79093" y="201207"/>
                  </a:lnTo>
                  <a:lnTo>
                    <a:pt x="85039" y="199849"/>
                  </a:lnTo>
                  <a:lnTo>
                    <a:pt x="90907" y="198944"/>
                  </a:lnTo>
                  <a:lnTo>
                    <a:pt x="97678" y="198340"/>
                  </a:lnTo>
                  <a:lnTo>
                    <a:pt x="105049" y="197938"/>
                  </a:lnTo>
                  <a:lnTo>
                    <a:pt x="123995" y="197372"/>
                  </a:lnTo>
                  <a:lnTo>
                    <a:pt x="128309" y="197292"/>
                  </a:lnTo>
                  <a:lnTo>
                    <a:pt x="133089" y="198192"/>
                  </a:lnTo>
                  <a:lnTo>
                    <a:pt x="138182" y="199744"/>
                  </a:lnTo>
                  <a:lnTo>
                    <a:pt x="143481" y="201731"/>
                  </a:lnTo>
                  <a:lnTo>
                    <a:pt x="148919" y="204008"/>
                  </a:lnTo>
                  <a:lnTo>
                    <a:pt x="154450" y="206479"/>
                  </a:lnTo>
                  <a:lnTo>
                    <a:pt x="160042" y="209079"/>
                  </a:lnTo>
                  <a:lnTo>
                    <a:pt x="164722" y="211765"/>
                  </a:lnTo>
                  <a:lnTo>
                    <a:pt x="168795" y="214507"/>
                  </a:lnTo>
                  <a:lnTo>
                    <a:pt x="172463" y="217289"/>
                  </a:lnTo>
                  <a:lnTo>
                    <a:pt x="176813" y="221048"/>
                  </a:lnTo>
                  <a:lnTo>
                    <a:pt x="181618" y="225459"/>
                  </a:lnTo>
                  <a:lnTo>
                    <a:pt x="194942" y="238228"/>
                  </a:lnTo>
                  <a:lnTo>
                    <a:pt x="198466" y="241675"/>
                  </a:lnTo>
                  <a:lnTo>
                    <a:pt x="200816" y="244925"/>
                  </a:lnTo>
                  <a:lnTo>
                    <a:pt x="205076" y="254050"/>
                  </a:lnTo>
                  <a:lnTo>
                    <a:pt x="211947" y="263739"/>
                  </a:lnTo>
                  <a:lnTo>
                    <a:pt x="217264" y="273091"/>
                  </a:lnTo>
                  <a:lnTo>
                    <a:pt x="222803" y="281057"/>
                  </a:lnTo>
                  <a:lnTo>
                    <a:pt x="225613" y="284515"/>
                  </a:lnTo>
                  <a:lnTo>
                    <a:pt x="228735" y="290897"/>
                  </a:lnTo>
                  <a:lnTo>
                    <a:pt x="230493" y="299845"/>
                  </a:lnTo>
                  <a:lnTo>
                    <a:pt x="231086" y="306851"/>
                  </a:lnTo>
                  <a:lnTo>
                    <a:pt x="232088" y="307426"/>
                  </a:lnTo>
                  <a:lnTo>
                    <a:pt x="239271" y="308508"/>
                  </a:lnTo>
                  <a:lnTo>
                    <a:pt x="239806" y="308576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PenAnnotation25"/>
            <p:cNvSpPr/>
            <p:nvPr/>
          </p:nvSpPr>
          <p:spPr>
            <a:xfrm>
              <a:off x="8318671" y="3291840"/>
              <a:ext cx="222397" cy="162878"/>
            </a:xfrm>
            <a:custGeom>
              <a:avLst/>
              <a:gdLst/>
              <a:ahLst/>
              <a:cxnLst/>
              <a:rect l="0" t="0" r="0" b="0"/>
              <a:pathLst>
                <a:path w="222397" h="162878">
                  <a:moveTo>
                    <a:pt x="33801" y="0"/>
                  </a:moveTo>
                  <a:lnTo>
                    <a:pt x="25582" y="0"/>
                  </a:lnTo>
                  <a:lnTo>
                    <a:pt x="25333" y="4551"/>
                  </a:lnTo>
                  <a:lnTo>
                    <a:pt x="25249" y="8731"/>
                  </a:lnTo>
                  <a:lnTo>
                    <a:pt x="25229" y="67394"/>
                  </a:lnTo>
                  <a:lnTo>
                    <a:pt x="24277" y="72552"/>
                  </a:lnTo>
                  <a:lnTo>
                    <a:pt x="22689" y="77895"/>
                  </a:lnTo>
                  <a:lnTo>
                    <a:pt x="20678" y="83363"/>
                  </a:lnTo>
                  <a:lnTo>
                    <a:pt x="18385" y="87960"/>
                  </a:lnTo>
                  <a:lnTo>
                    <a:pt x="15903" y="91977"/>
                  </a:lnTo>
                  <a:lnTo>
                    <a:pt x="13297" y="95608"/>
                  </a:lnTo>
                  <a:lnTo>
                    <a:pt x="10606" y="98981"/>
                  </a:lnTo>
                  <a:lnTo>
                    <a:pt x="7861" y="102182"/>
                  </a:lnTo>
                  <a:lnTo>
                    <a:pt x="5077" y="105269"/>
                  </a:lnTo>
                  <a:lnTo>
                    <a:pt x="3222" y="108279"/>
                  </a:lnTo>
                  <a:lnTo>
                    <a:pt x="1985" y="111239"/>
                  </a:lnTo>
                  <a:lnTo>
                    <a:pt x="1160" y="114164"/>
                  </a:lnTo>
                  <a:lnTo>
                    <a:pt x="611" y="117067"/>
                  </a:lnTo>
                  <a:lnTo>
                    <a:pt x="245" y="119954"/>
                  </a:lnTo>
                  <a:lnTo>
                    <a:pt x="0" y="122832"/>
                  </a:lnTo>
                  <a:lnTo>
                    <a:pt x="790" y="125703"/>
                  </a:lnTo>
                  <a:lnTo>
                    <a:pt x="2269" y="128569"/>
                  </a:lnTo>
                  <a:lnTo>
                    <a:pt x="7744" y="136657"/>
                  </a:lnTo>
                  <a:lnTo>
                    <a:pt x="12534" y="141562"/>
                  </a:lnTo>
                  <a:lnTo>
                    <a:pt x="14860" y="142952"/>
                  </a:lnTo>
                  <a:lnTo>
                    <a:pt x="21733" y="144908"/>
                  </a:lnTo>
                  <a:lnTo>
                    <a:pt x="23676" y="145366"/>
                  </a:lnTo>
                  <a:lnTo>
                    <a:pt x="29618" y="145569"/>
                  </a:lnTo>
                  <a:lnTo>
                    <a:pt x="189249" y="145732"/>
                  </a:lnTo>
                  <a:lnTo>
                    <a:pt x="192678" y="146685"/>
                  </a:lnTo>
                  <a:lnTo>
                    <a:pt x="199028" y="150283"/>
                  </a:lnTo>
                  <a:lnTo>
                    <a:pt x="203408" y="153113"/>
                  </a:lnTo>
                  <a:lnTo>
                    <a:pt x="206972" y="153775"/>
                  </a:lnTo>
                  <a:lnTo>
                    <a:pt x="213874" y="154235"/>
                  </a:lnTo>
                  <a:lnTo>
                    <a:pt x="221086" y="154295"/>
                  </a:lnTo>
                  <a:lnTo>
                    <a:pt x="221522" y="155251"/>
                  </a:lnTo>
                  <a:lnTo>
                    <a:pt x="221814" y="156840"/>
                  </a:lnTo>
                  <a:lnTo>
                    <a:pt x="222396" y="16287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PenAnnotation26"/>
            <p:cNvSpPr/>
            <p:nvPr/>
          </p:nvSpPr>
          <p:spPr>
            <a:xfrm>
              <a:off x="8467548" y="3283267"/>
              <a:ext cx="30656" cy="377191"/>
            </a:xfrm>
            <a:custGeom>
              <a:avLst/>
              <a:gdLst/>
              <a:ahLst/>
              <a:cxnLst/>
              <a:rect l="0" t="0" r="0" b="0"/>
              <a:pathLst>
                <a:path w="30656" h="377191">
                  <a:moveTo>
                    <a:pt x="4939" y="0"/>
                  </a:moveTo>
                  <a:lnTo>
                    <a:pt x="388" y="0"/>
                  </a:lnTo>
                  <a:lnTo>
                    <a:pt x="0" y="953"/>
                  </a:lnTo>
                  <a:lnTo>
                    <a:pt x="694" y="2540"/>
                  </a:lnTo>
                  <a:lnTo>
                    <a:pt x="4101" y="7381"/>
                  </a:lnTo>
                  <a:lnTo>
                    <a:pt x="4566" y="10583"/>
                  </a:lnTo>
                  <a:lnTo>
                    <a:pt x="4866" y="20400"/>
                  </a:lnTo>
                  <a:lnTo>
                    <a:pt x="4917" y="33244"/>
                  </a:lnTo>
                  <a:lnTo>
                    <a:pt x="5877" y="38355"/>
                  </a:lnTo>
                  <a:lnTo>
                    <a:pt x="7469" y="43667"/>
                  </a:lnTo>
                  <a:lnTo>
                    <a:pt x="9484" y="49114"/>
                  </a:lnTo>
                  <a:lnTo>
                    <a:pt x="10826" y="54650"/>
                  </a:lnTo>
                  <a:lnTo>
                    <a:pt x="11721" y="60246"/>
                  </a:lnTo>
                  <a:lnTo>
                    <a:pt x="12318" y="65882"/>
                  </a:lnTo>
                  <a:lnTo>
                    <a:pt x="13669" y="72496"/>
                  </a:lnTo>
                  <a:lnTo>
                    <a:pt x="15521" y="79763"/>
                  </a:lnTo>
                  <a:lnTo>
                    <a:pt x="17709" y="87466"/>
                  </a:lnTo>
                  <a:lnTo>
                    <a:pt x="19168" y="94505"/>
                  </a:lnTo>
                  <a:lnTo>
                    <a:pt x="20140" y="101104"/>
                  </a:lnTo>
                  <a:lnTo>
                    <a:pt x="20788" y="107407"/>
                  </a:lnTo>
                  <a:lnTo>
                    <a:pt x="22172" y="114468"/>
                  </a:lnTo>
                  <a:lnTo>
                    <a:pt x="24048" y="122032"/>
                  </a:lnTo>
                  <a:lnTo>
                    <a:pt x="26251" y="129932"/>
                  </a:lnTo>
                  <a:lnTo>
                    <a:pt x="26767" y="137104"/>
                  </a:lnTo>
                  <a:lnTo>
                    <a:pt x="26159" y="143790"/>
                  </a:lnTo>
                  <a:lnTo>
                    <a:pt x="24801" y="150153"/>
                  </a:lnTo>
                  <a:lnTo>
                    <a:pt x="24848" y="157252"/>
                  </a:lnTo>
                  <a:lnTo>
                    <a:pt x="25832" y="164842"/>
                  </a:lnTo>
                  <a:lnTo>
                    <a:pt x="27440" y="172760"/>
                  </a:lnTo>
                  <a:lnTo>
                    <a:pt x="28513" y="180896"/>
                  </a:lnTo>
                  <a:lnTo>
                    <a:pt x="29227" y="189177"/>
                  </a:lnTo>
                  <a:lnTo>
                    <a:pt x="29703" y="197556"/>
                  </a:lnTo>
                  <a:lnTo>
                    <a:pt x="30233" y="211945"/>
                  </a:lnTo>
                  <a:lnTo>
                    <a:pt x="30531" y="233296"/>
                  </a:lnTo>
                  <a:lnTo>
                    <a:pt x="30655" y="314290"/>
                  </a:lnTo>
                  <a:lnTo>
                    <a:pt x="29703" y="319065"/>
                  </a:lnTo>
                  <a:lnTo>
                    <a:pt x="28117" y="323200"/>
                  </a:lnTo>
                  <a:lnTo>
                    <a:pt x="26106" y="326909"/>
                  </a:lnTo>
                  <a:lnTo>
                    <a:pt x="24765" y="331287"/>
                  </a:lnTo>
                  <a:lnTo>
                    <a:pt x="23871" y="336110"/>
                  </a:lnTo>
                  <a:lnTo>
                    <a:pt x="23276" y="341231"/>
                  </a:lnTo>
                  <a:lnTo>
                    <a:pt x="22438" y="352989"/>
                  </a:lnTo>
                  <a:lnTo>
                    <a:pt x="22154" y="364543"/>
                  </a:lnTo>
                  <a:lnTo>
                    <a:pt x="22085" y="376590"/>
                  </a:lnTo>
                  <a:lnTo>
                    <a:pt x="22084" y="37719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PenAnnotation27"/>
            <p:cNvSpPr/>
            <p:nvPr/>
          </p:nvSpPr>
          <p:spPr>
            <a:xfrm>
              <a:off x="8643937" y="3584530"/>
              <a:ext cx="22249" cy="33066"/>
            </a:xfrm>
            <a:custGeom>
              <a:avLst/>
              <a:gdLst/>
              <a:ahLst/>
              <a:cxnLst/>
              <a:rect l="0" t="0" r="0" b="0"/>
              <a:pathLst>
                <a:path w="22249" h="33066">
                  <a:moveTo>
                    <a:pt x="17145" y="33065"/>
                  </a:moveTo>
                  <a:lnTo>
                    <a:pt x="8677" y="33065"/>
                  </a:lnTo>
                  <a:lnTo>
                    <a:pt x="15963" y="33065"/>
                  </a:lnTo>
                  <a:lnTo>
                    <a:pt x="16357" y="32112"/>
                  </a:lnTo>
                  <a:lnTo>
                    <a:pt x="16620" y="30524"/>
                  </a:lnTo>
                  <a:lnTo>
                    <a:pt x="17042" y="25684"/>
                  </a:lnTo>
                  <a:lnTo>
                    <a:pt x="16124" y="24334"/>
                  </a:lnTo>
                  <a:lnTo>
                    <a:pt x="14560" y="22482"/>
                  </a:lnTo>
                  <a:lnTo>
                    <a:pt x="12564" y="20294"/>
                  </a:lnTo>
                  <a:lnTo>
                    <a:pt x="12186" y="18836"/>
                  </a:lnTo>
                  <a:lnTo>
                    <a:pt x="12886" y="17864"/>
                  </a:lnTo>
                  <a:lnTo>
                    <a:pt x="14306" y="17216"/>
                  </a:lnTo>
                  <a:lnTo>
                    <a:pt x="15252" y="15831"/>
                  </a:lnTo>
                  <a:lnTo>
                    <a:pt x="15883" y="13956"/>
                  </a:lnTo>
                  <a:lnTo>
                    <a:pt x="16896" y="8653"/>
                  </a:lnTo>
                  <a:lnTo>
                    <a:pt x="17931" y="8217"/>
                  </a:lnTo>
                  <a:lnTo>
                    <a:pt x="19575" y="7927"/>
                  </a:lnTo>
                  <a:lnTo>
                    <a:pt x="21623" y="7734"/>
                  </a:lnTo>
                  <a:lnTo>
                    <a:pt x="22035" y="6653"/>
                  </a:lnTo>
                  <a:lnTo>
                    <a:pt x="21358" y="4979"/>
                  </a:lnTo>
                  <a:lnTo>
                    <a:pt x="17977" y="0"/>
                  </a:lnTo>
                  <a:lnTo>
                    <a:pt x="18652" y="544"/>
                  </a:lnTo>
                  <a:lnTo>
                    <a:pt x="20055" y="1859"/>
                  </a:lnTo>
                  <a:lnTo>
                    <a:pt x="21942" y="3689"/>
                  </a:lnTo>
                  <a:lnTo>
                    <a:pt x="22248" y="4908"/>
                  </a:lnTo>
                  <a:lnTo>
                    <a:pt x="21499" y="5721"/>
                  </a:lnTo>
                  <a:lnTo>
                    <a:pt x="18005" y="7026"/>
                  </a:lnTo>
                  <a:lnTo>
                    <a:pt x="16766" y="7133"/>
                  </a:lnTo>
                  <a:lnTo>
                    <a:pt x="14987" y="7204"/>
                  </a:lnTo>
                  <a:lnTo>
                    <a:pt x="12850" y="7252"/>
                  </a:lnTo>
                  <a:lnTo>
                    <a:pt x="10471" y="8236"/>
                  </a:lnTo>
                  <a:lnTo>
                    <a:pt x="7933" y="9845"/>
                  </a:lnTo>
                  <a:lnTo>
                    <a:pt x="0" y="1592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PenAnnotation28"/>
            <p:cNvSpPr/>
            <p:nvPr/>
          </p:nvSpPr>
          <p:spPr>
            <a:xfrm>
              <a:off x="8686844" y="3283268"/>
              <a:ext cx="238253" cy="351473"/>
            </a:xfrm>
            <a:custGeom>
              <a:avLst/>
              <a:gdLst/>
              <a:ahLst/>
              <a:cxnLst/>
              <a:rect l="0" t="0" r="0" b="0"/>
              <a:pathLst>
                <a:path w="238253" h="351473">
                  <a:moveTo>
                    <a:pt x="171406" y="8572"/>
                  </a:moveTo>
                  <a:lnTo>
                    <a:pt x="171406" y="1191"/>
                  </a:lnTo>
                  <a:lnTo>
                    <a:pt x="170454" y="793"/>
                  </a:lnTo>
                  <a:lnTo>
                    <a:pt x="164025" y="104"/>
                  </a:lnTo>
                  <a:lnTo>
                    <a:pt x="158636" y="30"/>
                  </a:lnTo>
                  <a:lnTo>
                    <a:pt x="126842" y="0"/>
                  </a:lnTo>
                  <a:lnTo>
                    <a:pt x="121694" y="952"/>
                  </a:lnTo>
                  <a:lnTo>
                    <a:pt x="115405" y="2539"/>
                  </a:lnTo>
                  <a:lnTo>
                    <a:pt x="108355" y="4550"/>
                  </a:lnTo>
                  <a:lnTo>
                    <a:pt x="102702" y="5890"/>
                  </a:lnTo>
                  <a:lnTo>
                    <a:pt x="97981" y="6784"/>
                  </a:lnTo>
                  <a:lnTo>
                    <a:pt x="93881" y="7380"/>
                  </a:lnTo>
                  <a:lnTo>
                    <a:pt x="88290" y="7777"/>
                  </a:lnTo>
                  <a:lnTo>
                    <a:pt x="81705" y="8042"/>
                  </a:lnTo>
                  <a:lnTo>
                    <a:pt x="59707" y="8467"/>
                  </a:lnTo>
                  <a:lnTo>
                    <a:pt x="0" y="8572"/>
                  </a:lnTo>
                  <a:lnTo>
                    <a:pt x="4520" y="13123"/>
                  </a:lnTo>
                  <a:lnTo>
                    <a:pt x="5855" y="16368"/>
                  </a:lnTo>
                  <a:lnTo>
                    <a:pt x="7340" y="25054"/>
                  </a:lnTo>
                  <a:lnTo>
                    <a:pt x="8689" y="29085"/>
                  </a:lnTo>
                  <a:lnTo>
                    <a:pt x="12728" y="36104"/>
                  </a:lnTo>
                  <a:lnTo>
                    <a:pt x="15158" y="44938"/>
                  </a:lnTo>
                  <a:lnTo>
                    <a:pt x="15805" y="49961"/>
                  </a:lnTo>
                  <a:lnTo>
                    <a:pt x="19064" y="58082"/>
                  </a:lnTo>
                  <a:lnTo>
                    <a:pt x="21267" y="61581"/>
                  </a:lnTo>
                  <a:lnTo>
                    <a:pt x="23715" y="70549"/>
                  </a:lnTo>
                  <a:lnTo>
                    <a:pt x="24802" y="80885"/>
                  </a:lnTo>
                  <a:lnTo>
                    <a:pt x="25286" y="91828"/>
                  </a:lnTo>
                  <a:lnTo>
                    <a:pt x="25558" y="108699"/>
                  </a:lnTo>
                  <a:lnTo>
                    <a:pt x="25670" y="155471"/>
                  </a:lnTo>
                  <a:lnTo>
                    <a:pt x="24718" y="158892"/>
                  </a:lnTo>
                  <a:lnTo>
                    <a:pt x="19781" y="168258"/>
                  </a:lnTo>
                  <a:lnTo>
                    <a:pt x="18292" y="174158"/>
                  </a:lnTo>
                  <a:lnTo>
                    <a:pt x="17336" y="184755"/>
                  </a:lnTo>
                  <a:lnTo>
                    <a:pt x="17104" y="188550"/>
                  </a:lnTo>
                  <a:lnTo>
                    <a:pt x="21653" y="188581"/>
                  </a:lnTo>
                  <a:lnTo>
                    <a:pt x="22992" y="187633"/>
                  </a:lnTo>
                  <a:lnTo>
                    <a:pt x="23886" y="186048"/>
                  </a:lnTo>
                  <a:lnTo>
                    <a:pt x="24482" y="184039"/>
                  </a:lnTo>
                  <a:lnTo>
                    <a:pt x="25831" y="182700"/>
                  </a:lnTo>
                  <a:lnTo>
                    <a:pt x="27683" y="181807"/>
                  </a:lnTo>
                  <a:lnTo>
                    <a:pt x="29872" y="181212"/>
                  </a:lnTo>
                  <a:lnTo>
                    <a:pt x="34842" y="178011"/>
                  </a:lnTo>
                  <a:lnTo>
                    <a:pt x="40226" y="173413"/>
                  </a:lnTo>
                  <a:lnTo>
                    <a:pt x="45793" y="168194"/>
                  </a:lnTo>
                  <a:lnTo>
                    <a:pt x="49565" y="165469"/>
                  </a:lnTo>
                  <a:lnTo>
                    <a:pt x="53982" y="162700"/>
                  </a:lnTo>
                  <a:lnTo>
                    <a:pt x="58834" y="159902"/>
                  </a:lnTo>
                  <a:lnTo>
                    <a:pt x="69304" y="154252"/>
                  </a:lnTo>
                  <a:lnTo>
                    <a:pt x="74763" y="151412"/>
                  </a:lnTo>
                  <a:lnTo>
                    <a:pt x="80307" y="149518"/>
                  </a:lnTo>
                  <a:lnTo>
                    <a:pt x="85908" y="148256"/>
                  </a:lnTo>
                  <a:lnTo>
                    <a:pt x="91548" y="147414"/>
                  </a:lnTo>
                  <a:lnTo>
                    <a:pt x="97212" y="146854"/>
                  </a:lnTo>
                  <a:lnTo>
                    <a:pt x="102893" y="146480"/>
                  </a:lnTo>
                  <a:lnTo>
                    <a:pt x="108586" y="146230"/>
                  </a:lnTo>
                  <a:lnTo>
                    <a:pt x="119991" y="145953"/>
                  </a:lnTo>
                  <a:lnTo>
                    <a:pt x="142835" y="145775"/>
                  </a:lnTo>
                  <a:lnTo>
                    <a:pt x="148549" y="146713"/>
                  </a:lnTo>
                  <a:lnTo>
                    <a:pt x="154262" y="148291"/>
                  </a:lnTo>
                  <a:lnTo>
                    <a:pt x="159978" y="150296"/>
                  </a:lnTo>
                  <a:lnTo>
                    <a:pt x="164738" y="152584"/>
                  </a:lnTo>
                  <a:lnTo>
                    <a:pt x="168866" y="155062"/>
                  </a:lnTo>
                  <a:lnTo>
                    <a:pt x="172571" y="157667"/>
                  </a:lnTo>
                  <a:lnTo>
                    <a:pt x="176945" y="160356"/>
                  </a:lnTo>
                  <a:lnTo>
                    <a:pt x="181765" y="163101"/>
                  </a:lnTo>
                  <a:lnTo>
                    <a:pt x="192203" y="168691"/>
                  </a:lnTo>
                  <a:lnTo>
                    <a:pt x="203191" y="174351"/>
                  </a:lnTo>
                  <a:lnTo>
                    <a:pt x="207837" y="178146"/>
                  </a:lnTo>
                  <a:lnTo>
                    <a:pt x="211885" y="182582"/>
                  </a:lnTo>
                  <a:lnTo>
                    <a:pt x="218924" y="191637"/>
                  </a:lnTo>
                  <a:lnTo>
                    <a:pt x="225228" y="198836"/>
                  </a:lnTo>
                  <a:lnTo>
                    <a:pt x="231203" y="207751"/>
                  </a:lnTo>
                  <a:lnTo>
                    <a:pt x="234130" y="212796"/>
                  </a:lnTo>
                  <a:lnTo>
                    <a:pt x="237384" y="223480"/>
                  </a:lnTo>
                  <a:lnTo>
                    <a:pt x="238252" y="228997"/>
                  </a:lnTo>
                  <a:lnTo>
                    <a:pt x="237877" y="234579"/>
                  </a:lnTo>
                  <a:lnTo>
                    <a:pt x="236674" y="240206"/>
                  </a:lnTo>
                  <a:lnTo>
                    <a:pt x="234921" y="245862"/>
                  </a:lnTo>
                  <a:lnTo>
                    <a:pt x="232799" y="251537"/>
                  </a:lnTo>
                  <a:lnTo>
                    <a:pt x="230433" y="257226"/>
                  </a:lnTo>
                  <a:lnTo>
                    <a:pt x="227902" y="262924"/>
                  </a:lnTo>
                  <a:lnTo>
                    <a:pt x="222550" y="274335"/>
                  </a:lnTo>
                  <a:lnTo>
                    <a:pt x="219790" y="280045"/>
                  </a:lnTo>
                  <a:lnTo>
                    <a:pt x="216044" y="284803"/>
                  </a:lnTo>
                  <a:lnTo>
                    <a:pt x="211643" y="288929"/>
                  </a:lnTo>
                  <a:lnTo>
                    <a:pt x="206803" y="292631"/>
                  </a:lnTo>
                  <a:lnTo>
                    <a:pt x="201671" y="297005"/>
                  </a:lnTo>
                  <a:lnTo>
                    <a:pt x="196346" y="301825"/>
                  </a:lnTo>
                  <a:lnTo>
                    <a:pt x="185347" y="312262"/>
                  </a:lnTo>
                  <a:lnTo>
                    <a:pt x="174109" y="323250"/>
                  </a:lnTo>
                  <a:lnTo>
                    <a:pt x="168445" y="327894"/>
                  </a:lnTo>
                  <a:lnTo>
                    <a:pt x="162765" y="331943"/>
                  </a:lnTo>
                  <a:lnTo>
                    <a:pt x="157072" y="335595"/>
                  </a:lnTo>
                  <a:lnTo>
                    <a:pt x="151373" y="338030"/>
                  </a:lnTo>
                  <a:lnTo>
                    <a:pt x="145668" y="339653"/>
                  </a:lnTo>
                  <a:lnTo>
                    <a:pt x="139960" y="340735"/>
                  </a:lnTo>
                  <a:lnTo>
                    <a:pt x="134250" y="342409"/>
                  </a:lnTo>
                  <a:lnTo>
                    <a:pt x="128537" y="344478"/>
                  </a:lnTo>
                  <a:lnTo>
                    <a:pt x="122824" y="346809"/>
                  </a:lnTo>
                  <a:lnTo>
                    <a:pt x="117110" y="348363"/>
                  </a:lnTo>
                  <a:lnTo>
                    <a:pt x="111397" y="349399"/>
                  </a:lnTo>
                  <a:lnTo>
                    <a:pt x="105682" y="350090"/>
                  </a:lnTo>
                  <a:lnTo>
                    <a:pt x="100920" y="350550"/>
                  </a:lnTo>
                  <a:lnTo>
                    <a:pt x="96793" y="350858"/>
                  </a:lnTo>
                  <a:lnTo>
                    <a:pt x="93089" y="351062"/>
                  </a:lnTo>
                  <a:lnTo>
                    <a:pt x="83893" y="351290"/>
                  </a:lnTo>
                  <a:lnTo>
                    <a:pt x="42818" y="35147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PenAnnotation29"/>
            <p:cNvSpPr/>
            <p:nvPr/>
          </p:nvSpPr>
          <p:spPr>
            <a:xfrm>
              <a:off x="5386387" y="3566160"/>
              <a:ext cx="377191" cy="17145"/>
            </a:xfrm>
            <a:custGeom>
              <a:avLst/>
              <a:gdLst/>
              <a:ahLst/>
              <a:cxnLst/>
              <a:rect l="0" t="0" r="0" b="0"/>
              <a:pathLst>
                <a:path w="377191" h="17145">
                  <a:moveTo>
                    <a:pt x="0" y="0"/>
                  </a:moveTo>
                  <a:lnTo>
                    <a:pt x="15601" y="0"/>
                  </a:lnTo>
                  <a:lnTo>
                    <a:pt x="17068" y="952"/>
                  </a:lnTo>
                  <a:lnTo>
                    <a:pt x="18999" y="2540"/>
                  </a:lnTo>
                  <a:lnTo>
                    <a:pt x="21238" y="4551"/>
                  </a:lnTo>
                  <a:lnTo>
                    <a:pt x="23684" y="5891"/>
                  </a:lnTo>
                  <a:lnTo>
                    <a:pt x="26267" y="6785"/>
                  </a:lnTo>
                  <a:lnTo>
                    <a:pt x="28941" y="7380"/>
                  </a:lnTo>
                  <a:lnTo>
                    <a:pt x="31676" y="7778"/>
                  </a:lnTo>
                  <a:lnTo>
                    <a:pt x="37256" y="8219"/>
                  </a:lnTo>
                  <a:lnTo>
                    <a:pt x="45752" y="8467"/>
                  </a:lnTo>
                  <a:lnTo>
                    <a:pt x="70248" y="8563"/>
                  </a:lnTo>
                  <a:lnTo>
                    <a:pt x="73502" y="9519"/>
                  </a:lnTo>
                  <a:lnTo>
                    <a:pt x="76624" y="11108"/>
                  </a:lnTo>
                  <a:lnTo>
                    <a:pt x="79658" y="13120"/>
                  </a:lnTo>
                  <a:lnTo>
                    <a:pt x="82633" y="14462"/>
                  </a:lnTo>
                  <a:lnTo>
                    <a:pt x="85568" y="15356"/>
                  </a:lnTo>
                  <a:lnTo>
                    <a:pt x="88478" y="15952"/>
                  </a:lnTo>
                  <a:lnTo>
                    <a:pt x="91370" y="16350"/>
                  </a:lnTo>
                  <a:lnTo>
                    <a:pt x="97124" y="16791"/>
                  </a:lnTo>
                  <a:lnTo>
                    <a:pt x="105397" y="16987"/>
                  </a:lnTo>
                  <a:lnTo>
                    <a:pt x="181654" y="17144"/>
                  </a:lnTo>
                  <a:lnTo>
                    <a:pt x="186825" y="16192"/>
                  </a:lnTo>
                  <a:lnTo>
                    <a:pt x="193130" y="14605"/>
                  </a:lnTo>
                  <a:lnTo>
                    <a:pt x="200191" y="12594"/>
                  </a:lnTo>
                  <a:lnTo>
                    <a:pt x="205851" y="11253"/>
                  </a:lnTo>
                  <a:lnTo>
                    <a:pt x="210577" y="10360"/>
                  </a:lnTo>
                  <a:lnTo>
                    <a:pt x="214679" y="9764"/>
                  </a:lnTo>
                  <a:lnTo>
                    <a:pt x="219320" y="9367"/>
                  </a:lnTo>
                  <a:lnTo>
                    <a:pt x="229556" y="8925"/>
                  </a:lnTo>
                  <a:lnTo>
                    <a:pt x="246028" y="8677"/>
                  </a:lnTo>
                  <a:lnTo>
                    <a:pt x="262974" y="8603"/>
                  </a:lnTo>
                  <a:lnTo>
                    <a:pt x="268661" y="7640"/>
                  </a:lnTo>
                  <a:lnTo>
                    <a:pt x="274358" y="6046"/>
                  </a:lnTo>
                  <a:lnTo>
                    <a:pt x="280060" y="4030"/>
                  </a:lnTo>
                  <a:lnTo>
                    <a:pt x="284814" y="2687"/>
                  </a:lnTo>
                  <a:lnTo>
                    <a:pt x="288936" y="1791"/>
                  </a:lnTo>
                  <a:lnTo>
                    <a:pt x="292636" y="1194"/>
                  </a:lnTo>
                  <a:lnTo>
                    <a:pt x="297009" y="796"/>
                  </a:lnTo>
                  <a:lnTo>
                    <a:pt x="306946" y="354"/>
                  </a:lnTo>
                  <a:lnTo>
                    <a:pt x="318700" y="104"/>
                  </a:lnTo>
                  <a:lnTo>
                    <a:pt x="377190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PenAnnotation30"/>
            <p:cNvSpPr/>
            <p:nvPr/>
          </p:nvSpPr>
          <p:spPr>
            <a:xfrm>
              <a:off x="5489257" y="3686175"/>
              <a:ext cx="197164" cy="239663"/>
            </a:xfrm>
            <a:custGeom>
              <a:avLst/>
              <a:gdLst/>
              <a:ahLst/>
              <a:cxnLst/>
              <a:rect l="0" t="0" r="0" b="0"/>
              <a:pathLst>
                <a:path w="197164" h="239663">
                  <a:moveTo>
                    <a:pt x="0" y="42862"/>
                  </a:moveTo>
                  <a:lnTo>
                    <a:pt x="0" y="13899"/>
                  </a:lnTo>
                  <a:lnTo>
                    <a:pt x="953" y="12124"/>
                  </a:lnTo>
                  <a:lnTo>
                    <a:pt x="2540" y="10940"/>
                  </a:lnTo>
                  <a:lnTo>
                    <a:pt x="7381" y="9040"/>
                  </a:lnTo>
                  <a:lnTo>
                    <a:pt x="7778" y="7931"/>
                  </a:lnTo>
                  <a:lnTo>
                    <a:pt x="8526" y="548"/>
                  </a:lnTo>
                  <a:lnTo>
                    <a:pt x="8542" y="365"/>
                  </a:lnTo>
                  <a:lnTo>
                    <a:pt x="14458" y="72"/>
                  </a:lnTo>
                  <a:lnTo>
                    <a:pt x="19154" y="14"/>
                  </a:lnTo>
                  <a:lnTo>
                    <a:pt x="191086" y="0"/>
                  </a:lnTo>
                  <a:lnTo>
                    <a:pt x="193113" y="952"/>
                  </a:lnTo>
                  <a:lnTo>
                    <a:pt x="194465" y="2540"/>
                  </a:lnTo>
                  <a:lnTo>
                    <a:pt x="196634" y="7380"/>
                  </a:lnTo>
                  <a:lnTo>
                    <a:pt x="197009" y="12770"/>
                  </a:lnTo>
                  <a:lnTo>
                    <a:pt x="197121" y="20399"/>
                  </a:lnTo>
                  <a:lnTo>
                    <a:pt x="197163" y="37182"/>
                  </a:lnTo>
                  <a:lnTo>
                    <a:pt x="196213" y="40028"/>
                  </a:lnTo>
                  <a:lnTo>
                    <a:pt x="192615" y="45730"/>
                  </a:lnTo>
                  <a:lnTo>
                    <a:pt x="190323" y="49536"/>
                  </a:lnTo>
                  <a:lnTo>
                    <a:pt x="187842" y="53979"/>
                  </a:lnTo>
                  <a:lnTo>
                    <a:pt x="185235" y="58846"/>
                  </a:lnTo>
                  <a:lnTo>
                    <a:pt x="183498" y="63996"/>
                  </a:lnTo>
                  <a:lnTo>
                    <a:pt x="182339" y="69334"/>
                  </a:lnTo>
                  <a:lnTo>
                    <a:pt x="181567" y="74797"/>
                  </a:lnTo>
                  <a:lnTo>
                    <a:pt x="180100" y="79392"/>
                  </a:lnTo>
                  <a:lnTo>
                    <a:pt x="178169" y="83408"/>
                  </a:lnTo>
                  <a:lnTo>
                    <a:pt x="175929" y="87038"/>
                  </a:lnTo>
                  <a:lnTo>
                    <a:pt x="173484" y="91363"/>
                  </a:lnTo>
                  <a:lnTo>
                    <a:pt x="168226" y="101248"/>
                  </a:lnTo>
                  <a:lnTo>
                    <a:pt x="165491" y="107503"/>
                  </a:lnTo>
                  <a:lnTo>
                    <a:pt x="162715" y="114531"/>
                  </a:lnTo>
                  <a:lnTo>
                    <a:pt x="159911" y="122074"/>
                  </a:lnTo>
                  <a:lnTo>
                    <a:pt x="157090" y="129008"/>
                  </a:lnTo>
                  <a:lnTo>
                    <a:pt x="154257" y="135535"/>
                  </a:lnTo>
                  <a:lnTo>
                    <a:pt x="148569" y="147868"/>
                  </a:lnTo>
                  <a:lnTo>
                    <a:pt x="142865" y="159699"/>
                  </a:lnTo>
                  <a:lnTo>
                    <a:pt x="140011" y="164568"/>
                  </a:lnTo>
                  <a:lnTo>
                    <a:pt x="137156" y="168767"/>
                  </a:lnTo>
                  <a:lnTo>
                    <a:pt x="134300" y="172519"/>
                  </a:lnTo>
                  <a:lnTo>
                    <a:pt x="131443" y="176925"/>
                  </a:lnTo>
                  <a:lnTo>
                    <a:pt x="128586" y="181767"/>
                  </a:lnTo>
                  <a:lnTo>
                    <a:pt x="125729" y="186900"/>
                  </a:lnTo>
                  <a:lnTo>
                    <a:pt x="123825" y="192228"/>
                  </a:lnTo>
                  <a:lnTo>
                    <a:pt x="122555" y="197684"/>
                  </a:lnTo>
                  <a:lnTo>
                    <a:pt x="121708" y="203227"/>
                  </a:lnTo>
                  <a:lnTo>
                    <a:pt x="120191" y="207874"/>
                  </a:lnTo>
                  <a:lnTo>
                    <a:pt x="118228" y="211925"/>
                  </a:lnTo>
                  <a:lnTo>
                    <a:pt x="114458" y="218966"/>
                  </a:lnTo>
                  <a:lnTo>
                    <a:pt x="112783" y="225271"/>
                  </a:lnTo>
                  <a:lnTo>
                    <a:pt x="111560" y="230914"/>
                  </a:lnTo>
                  <a:lnTo>
                    <a:pt x="111458" y="238171"/>
                  </a:lnTo>
                  <a:lnTo>
                    <a:pt x="111446" y="239662"/>
                  </a:lnTo>
                  <a:lnTo>
                    <a:pt x="111443" y="23145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PenAnnotation31"/>
            <p:cNvSpPr/>
            <p:nvPr/>
          </p:nvSpPr>
          <p:spPr>
            <a:xfrm>
              <a:off x="5527181" y="3806190"/>
              <a:ext cx="219252" cy="8573"/>
            </a:xfrm>
            <a:custGeom>
              <a:avLst/>
              <a:gdLst/>
              <a:ahLst/>
              <a:cxnLst/>
              <a:rect l="0" t="0" r="0" b="0"/>
              <a:pathLst>
                <a:path w="219252" h="8573">
                  <a:moveTo>
                    <a:pt x="4939" y="0"/>
                  </a:moveTo>
                  <a:lnTo>
                    <a:pt x="0" y="0"/>
                  </a:lnTo>
                  <a:lnTo>
                    <a:pt x="4100" y="0"/>
                  </a:lnTo>
                  <a:lnTo>
                    <a:pt x="5332" y="952"/>
                  </a:lnTo>
                  <a:lnTo>
                    <a:pt x="7106" y="2539"/>
                  </a:lnTo>
                  <a:lnTo>
                    <a:pt x="12246" y="7381"/>
                  </a:lnTo>
                  <a:lnTo>
                    <a:pt x="14572" y="7778"/>
                  </a:lnTo>
                  <a:lnTo>
                    <a:pt x="18029" y="8043"/>
                  </a:lnTo>
                  <a:lnTo>
                    <a:pt x="22238" y="8219"/>
                  </a:lnTo>
                  <a:lnTo>
                    <a:pt x="31995" y="8415"/>
                  </a:lnTo>
                  <a:lnTo>
                    <a:pt x="126575" y="8572"/>
                  </a:lnTo>
                  <a:lnTo>
                    <a:pt x="133655" y="7619"/>
                  </a:lnTo>
                  <a:lnTo>
                    <a:pt x="140279" y="6032"/>
                  </a:lnTo>
                  <a:lnTo>
                    <a:pt x="146601" y="4022"/>
                  </a:lnTo>
                  <a:lnTo>
                    <a:pt x="153673" y="2680"/>
                  </a:lnTo>
                  <a:lnTo>
                    <a:pt x="161245" y="1787"/>
                  </a:lnTo>
                  <a:lnTo>
                    <a:pt x="169150" y="1191"/>
                  </a:lnTo>
                  <a:lnTo>
                    <a:pt x="176326" y="794"/>
                  </a:lnTo>
                  <a:lnTo>
                    <a:pt x="189378" y="352"/>
                  </a:lnTo>
                  <a:lnTo>
                    <a:pt x="195526" y="1188"/>
                  </a:lnTo>
                  <a:lnTo>
                    <a:pt x="201529" y="2696"/>
                  </a:lnTo>
                  <a:lnTo>
                    <a:pt x="219251" y="857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Formulas for area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Quadrilateral = </a:t>
            </a:r>
            <a:r>
              <a:rPr lang="en-US" dirty="0" err="1" smtClean="0"/>
              <a:t>bh</a:t>
            </a:r>
            <a:endParaRPr lang="en-US" dirty="0" smtClean="0"/>
          </a:p>
          <a:p>
            <a:r>
              <a:rPr lang="en-US" dirty="0" smtClean="0"/>
              <a:t>Triangle = (1/2)(</a:t>
            </a:r>
            <a:r>
              <a:rPr lang="en-US" dirty="0" err="1" smtClean="0"/>
              <a:t>bh</a:t>
            </a:r>
            <a:r>
              <a:rPr lang="en-US" dirty="0" smtClean="0"/>
              <a:t>)</a:t>
            </a:r>
          </a:p>
          <a:p>
            <a:r>
              <a:rPr lang="en-US" dirty="0" smtClean="0"/>
              <a:t>Trapezoid = (1/2)(h)(b1+b2)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2780455" y="2703973"/>
            <a:ext cx="2820246" cy="1290813"/>
            <a:chOff x="2780455" y="2703973"/>
            <a:chExt cx="2820246" cy="1290813"/>
          </a:xfrm>
        </p:grpSpPr>
        <p:sp>
          <p:nvSpPr>
            <p:cNvPr id="4" name="SMARTPenAnnotation0"/>
            <p:cNvSpPr/>
            <p:nvPr/>
          </p:nvSpPr>
          <p:spPr>
            <a:xfrm>
              <a:off x="2780455" y="2777492"/>
              <a:ext cx="873051" cy="677194"/>
            </a:xfrm>
            <a:custGeom>
              <a:avLst/>
              <a:gdLst/>
              <a:ahLst/>
              <a:cxnLst/>
              <a:rect l="0" t="0" r="0" b="0"/>
              <a:pathLst>
                <a:path w="873051" h="677194">
                  <a:moveTo>
                    <a:pt x="762845" y="85722"/>
                  </a:moveTo>
                  <a:lnTo>
                    <a:pt x="762845" y="78342"/>
                  </a:lnTo>
                  <a:lnTo>
                    <a:pt x="761892" y="77945"/>
                  </a:lnTo>
                  <a:lnTo>
                    <a:pt x="758294" y="77503"/>
                  </a:lnTo>
                  <a:lnTo>
                    <a:pt x="756953" y="76433"/>
                  </a:lnTo>
                  <a:lnTo>
                    <a:pt x="756059" y="74767"/>
                  </a:lnTo>
                  <a:lnTo>
                    <a:pt x="755463" y="72704"/>
                  </a:lnTo>
                  <a:lnTo>
                    <a:pt x="753161" y="71328"/>
                  </a:lnTo>
                  <a:lnTo>
                    <a:pt x="741772" y="68440"/>
                  </a:lnTo>
                  <a:lnTo>
                    <a:pt x="735064" y="64389"/>
                  </a:lnTo>
                  <a:lnTo>
                    <a:pt x="725932" y="56753"/>
                  </a:lnTo>
                  <a:lnTo>
                    <a:pt x="722044" y="54980"/>
                  </a:lnTo>
                  <a:lnTo>
                    <a:pt x="708422" y="51531"/>
                  </a:lnTo>
                  <a:lnTo>
                    <a:pt x="682897" y="37855"/>
                  </a:lnTo>
                  <a:lnTo>
                    <a:pt x="661523" y="30207"/>
                  </a:lnTo>
                  <a:lnTo>
                    <a:pt x="645605" y="20711"/>
                  </a:lnTo>
                  <a:lnTo>
                    <a:pt x="619582" y="13062"/>
                  </a:lnTo>
                  <a:lnTo>
                    <a:pt x="602710" y="9901"/>
                  </a:lnTo>
                  <a:lnTo>
                    <a:pt x="590197" y="8965"/>
                  </a:lnTo>
                  <a:lnTo>
                    <a:pt x="565143" y="1837"/>
                  </a:lnTo>
                  <a:lnTo>
                    <a:pt x="542711" y="361"/>
                  </a:lnTo>
                  <a:lnTo>
                    <a:pt x="519936" y="70"/>
                  </a:lnTo>
                  <a:lnTo>
                    <a:pt x="462304" y="0"/>
                  </a:lnTo>
                  <a:lnTo>
                    <a:pt x="447978" y="2539"/>
                  </a:lnTo>
                  <a:lnTo>
                    <a:pt x="435262" y="5890"/>
                  </a:lnTo>
                  <a:lnTo>
                    <a:pt x="409035" y="10581"/>
                  </a:lnTo>
                  <a:lnTo>
                    <a:pt x="393189" y="14226"/>
                  </a:lnTo>
                  <a:lnTo>
                    <a:pt x="368202" y="17231"/>
                  </a:lnTo>
                  <a:lnTo>
                    <a:pt x="343653" y="23731"/>
                  </a:lnTo>
                  <a:lnTo>
                    <a:pt x="315269" y="34460"/>
                  </a:lnTo>
                  <a:lnTo>
                    <a:pt x="293362" y="42911"/>
                  </a:lnTo>
                  <a:lnTo>
                    <a:pt x="269726" y="51448"/>
                  </a:lnTo>
                  <a:lnTo>
                    <a:pt x="243673" y="60009"/>
                  </a:lnTo>
                  <a:lnTo>
                    <a:pt x="217803" y="71436"/>
                  </a:lnTo>
                  <a:lnTo>
                    <a:pt x="194348" y="83818"/>
                  </a:lnTo>
                  <a:lnTo>
                    <a:pt x="170197" y="104534"/>
                  </a:lnTo>
                  <a:lnTo>
                    <a:pt x="149596" y="123764"/>
                  </a:lnTo>
                  <a:lnTo>
                    <a:pt x="129021" y="140280"/>
                  </a:lnTo>
                  <a:lnTo>
                    <a:pt x="115094" y="156286"/>
                  </a:lnTo>
                  <a:lnTo>
                    <a:pt x="100277" y="168437"/>
                  </a:lnTo>
                  <a:lnTo>
                    <a:pt x="83715" y="189127"/>
                  </a:lnTo>
                  <a:lnTo>
                    <a:pt x="67908" y="205896"/>
                  </a:lnTo>
                  <a:lnTo>
                    <a:pt x="57744" y="217238"/>
                  </a:lnTo>
                  <a:lnTo>
                    <a:pt x="46667" y="234334"/>
                  </a:lnTo>
                  <a:lnTo>
                    <a:pt x="40366" y="245752"/>
                  </a:lnTo>
                  <a:lnTo>
                    <a:pt x="36930" y="257177"/>
                  </a:lnTo>
                  <a:lnTo>
                    <a:pt x="34451" y="268605"/>
                  </a:lnTo>
                  <a:lnTo>
                    <a:pt x="28652" y="285748"/>
                  </a:lnTo>
                  <a:lnTo>
                    <a:pt x="25559" y="303845"/>
                  </a:lnTo>
                  <a:lnTo>
                    <a:pt x="21459" y="318874"/>
                  </a:lnTo>
                  <a:lnTo>
                    <a:pt x="13797" y="338849"/>
                  </a:lnTo>
                  <a:lnTo>
                    <a:pt x="10834" y="350941"/>
                  </a:lnTo>
                  <a:lnTo>
                    <a:pt x="9167" y="368458"/>
                  </a:lnTo>
                  <a:lnTo>
                    <a:pt x="7824" y="380928"/>
                  </a:lnTo>
                  <a:lnTo>
                    <a:pt x="4052" y="395995"/>
                  </a:lnTo>
                  <a:lnTo>
                    <a:pt x="1125" y="415992"/>
                  </a:lnTo>
                  <a:lnTo>
                    <a:pt x="257" y="433982"/>
                  </a:lnTo>
                  <a:lnTo>
                    <a:pt x="0" y="451377"/>
                  </a:lnTo>
                  <a:lnTo>
                    <a:pt x="2480" y="465406"/>
                  </a:lnTo>
                  <a:lnTo>
                    <a:pt x="5805" y="480213"/>
                  </a:lnTo>
                  <a:lnTo>
                    <a:pt x="8629" y="499259"/>
                  </a:lnTo>
                  <a:lnTo>
                    <a:pt x="14122" y="516968"/>
                  </a:lnTo>
                  <a:lnTo>
                    <a:pt x="17126" y="534280"/>
                  </a:lnTo>
                  <a:lnTo>
                    <a:pt x="23625" y="551474"/>
                  </a:lnTo>
                  <a:lnTo>
                    <a:pt x="31583" y="568634"/>
                  </a:lnTo>
                  <a:lnTo>
                    <a:pt x="39974" y="584831"/>
                  </a:lnTo>
                  <a:lnTo>
                    <a:pt x="53882" y="601860"/>
                  </a:lnTo>
                  <a:lnTo>
                    <a:pt x="74347" y="622039"/>
                  </a:lnTo>
                  <a:lnTo>
                    <a:pt x="104853" y="641653"/>
                  </a:lnTo>
                  <a:lnTo>
                    <a:pt x="120836" y="647128"/>
                  </a:lnTo>
                  <a:lnTo>
                    <a:pt x="143360" y="652750"/>
                  </a:lnTo>
                  <a:lnTo>
                    <a:pt x="168037" y="663183"/>
                  </a:lnTo>
                  <a:lnTo>
                    <a:pt x="182256" y="666222"/>
                  </a:lnTo>
                  <a:lnTo>
                    <a:pt x="203786" y="667932"/>
                  </a:lnTo>
                  <a:lnTo>
                    <a:pt x="217194" y="669285"/>
                  </a:lnTo>
                  <a:lnTo>
                    <a:pt x="240808" y="674449"/>
                  </a:lnTo>
                  <a:lnTo>
                    <a:pt x="265902" y="676402"/>
                  </a:lnTo>
                  <a:lnTo>
                    <a:pt x="291435" y="676982"/>
                  </a:lnTo>
                  <a:lnTo>
                    <a:pt x="334230" y="677193"/>
                  </a:lnTo>
                  <a:lnTo>
                    <a:pt x="359940" y="672665"/>
                  </a:lnTo>
                  <a:lnTo>
                    <a:pt x="379624" y="670436"/>
                  </a:lnTo>
                  <a:lnTo>
                    <a:pt x="400119" y="668493"/>
                  </a:lnTo>
                  <a:lnTo>
                    <a:pt x="418753" y="664454"/>
                  </a:lnTo>
                  <a:lnTo>
                    <a:pt x="453999" y="659991"/>
                  </a:lnTo>
                  <a:lnTo>
                    <a:pt x="478930" y="653492"/>
                  </a:lnTo>
                  <a:lnTo>
                    <a:pt x="515424" y="639962"/>
                  </a:lnTo>
                  <a:lnTo>
                    <a:pt x="535759" y="631471"/>
                  </a:lnTo>
                  <a:lnTo>
                    <a:pt x="562950" y="622922"/>
                  </a:lnTo>
                  <a:lnTo>
                    <a:pt x="586036" y="614357"/>
                  </a:lnTo>
                  <a:lnTo>
                    <a:pt x="617747" y="597038"/>
                  </a:lnTo>
                  <a:lnTo>
                    <a:pt x="643018" y="585627"/>
                  </a:lnTo>
                  <a:lnTo>
                    <a:pt x="668603" y="571557"/>
                  </a:lnTo>
                  <a:lnTo>
                    <a:pt x="693329" y="559979"/>
                  </a:lnTo>
                  <a:lnTo>
                    <a:pt x="719233" y="542023"/>
                  </a:lnTo>
                  <a:lnTo>
                    <a:pt x="739445" y="529533"/>
                  </a:lnTo>
                  <a:lnTo>
                    <a:pt x="760991" y="516307"/>
                  </a:lnTo>
                  <a:lnTo>
                    <a:pt x="773451" y="508551"/>
                  </a:lnTo>
                  <a:lnTo>
                    <a:pt x="785338" y="498754"/>
                  </a:lnTo>
                  <a:lnTo>
                    <a:pt x="794432" y="488050"/>
                  </a:lnTo>
                  <a:lnTo>
                    <a:pt x="807446" y="471313"/>
                  </a:lnTo>
                  <a:lnTo>
                    <a:pt x="823367" y="454289"/>
                  </a:lnTo>
                  <a:lnTo>
                    <a:pt x="833559" y="442887"/>
                  </a:lnTo>
                  <a:lnTo>
                    <a:pt x="844651" y="425758"/>
                  </a:lnTo>
                  <a:lnTo>
                    <a:pt x="853970" y="408618"/>
                  </a:lnTo>
                  <a:lnTo>
                    <a:pt x="859860" y="397189"/>
                  </a:lnTo>
                  <a:lnTo>
                    <a:pt x="863112" y="385760"/>
                  </a:lnTo>
                  <a:lnTo>
                    <a:pt x="864944" y="368615"/>
                  </a:lnTo>
                  <a:lnTo>
                    <a:pt x="865201" y="362900"/>
                  </a:lnTo>
                  <a:lnTo>
                    <a:pt x="868026" y="351470"/>
                  </a:lnTo>
                  <a:lnTo>
                    <a:pt x="871505" y="340040"/>
                  </a:lnTo>
                  <a:lnTo>
                    <a:pt x="873050" y="328610"/>
                  </a:lnTo>
                  <a:lnTo>
                    <a:pt x="871197" y="317180"/>
                  </a:lnTo>
                  <a:lnTo>
                    <a:pt x="868151" y="305750"/>
                  </a:lnTo>
                  <a:lnTo>
                    <a:pt x="865484" y="287653"/>
                  </a:lnTo>
                  <a:lnTo>
                    <a:pt x="861485" y="272624"/>
                  </a:lnTo>
                  <a:lnTo>
                    <a:pt x="858429" y="252649"/>
                  </a:lnTo>
                  <a:lnTo>
                    <a:pt x="852972" y="234666"/>
                  </a:lnTo>
                  <a:lnTo>
                    <a:pt x="849874" y="217272"/>
                  </a:lnTo>
                  <a:lnTo>
                    <a:pt x="846610" y="203244"/>
                  </a:lnTo>
                  <a:lnTo>
                    <a:pt x="841983" y="188437"/>
                  </a:lnTo>
                  <a:lnTo>
                    <a:pt x="836752" y="175506"/>
                  </a:lnTo>
                  <a:lnTo>
                    <a:pt x="823902" y="157516"/>
                  </a:lnTo>
                  <a:lnTo>
                    <a:pt x="812579" y="140120"/>
                  </a:lnTo>
                  <a:lnTo>
                    <a:pt x="799268" y="123067"/>
                  </a:lnTo>
                  <a:lnTo>
                    <a:pt x="784643" y="108747"/>
                  </a:lnTo>
                  <a:lnTo>
                    <a:pt x="762635" y="94892"/>
                  </a:lnTo>
                  <a:lnTo>
                    <a:pt x="739943" y="82983"/>
                  </a:lnTo>
                  <a:lnTo>
                    <a:pt x="731076" y="79743"/>
                  </a:lnTo>
                  <a:lnTo>
                    <a:pt x="727378" y="78878"/>
                  </a:lnTo>
                  <a:lnTo>
                    <a:pt x="720729" y="75378"/>
                  </a:lnTo>
                  <a:lnTo>
                    <a:pt x="717623" y="73111"/>
                  </a:lnTo>
                  <a:lnTo>
                    <a:pt x="711631" y="70593"/>
                  </a:lnTo>
                  <a:lnTo>
                    <a:pt x="702902" y="69175"/>
                  </a:lnTo>
                  <a:lnTo>
                    <a:pt x="694265" y="68578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PenAnnotation1"/>
            <p:cNvSpPr/>
            <p:nvPr/>
          </p:nvSpPr>
          <p:spPr>
            <a:xfrm>
              <a:off x="4101014" y="2703973"/>
              <a:ext cx="1448238" cy="656448"/>
            </a:xfrm>
            <a:custGeom>
              <a:avLst/>
              <a:gdLst/>
              <a:ahLst/>
              <a:cxnLst/>
              <a:rect l="0" t="0" r="0" b="0"/>
              <a:pathLst>
                <a:path w="1448238" h="656448">
                  <a:moveTo>
                    <a:pt x="1422533" y="159241"/>
                  </a:moveTo>
                  <a:lnTo>
                    <a:pt x="1417982" y="159241"/>
                  </a:lnTo>
                  <a:lnTo>
                    <a:pt x="1399552" y="151861"/>
                  </a:lnTo>
                  <a:lnTo>
                    <a:pt x="1358388" y="148176"/>
                  </a:lnTo>
                  <a:lnTo>
                    <a:pt x="1317513" y="135845"/>
                  </a:lnTo>
                  <a:lnTo>
                    <a:pt x="1302515" y="133603"/>
                  </a:lnTo>
                  <a:lnTo>
                    <a:pt x="1258777" y="118993"/>
                  </a:lnTo>
                  <a:lnTo>
                    <a:pt x="1233678" y="111544"/>
                  </a:lnTo>
                  <a:lnTo>
                    <a:pt x="1191042" y="103748"/>
                  </a:lnTo>
                  <a:lnTo>
                    <a:pt x="1145669" y="90504"/>
                  </a:lnTo>
                  <a:lnTo>
                    <a:pt x="1106541" y="79200"/>
                  </a:lnTo>
                  <a:lnTo>
                    <a:pt x="1070343" y="73687"/>
                  </a:lnTo>
                  <a:lnTo>
                    <a:pt x="1030032" y="64413"/>
                  </a:lnTo>
                  <a:lnTo>
                    <a:pt x="989720" y="53409"/>
                  </a:lnTo>
                  <a:lnTo>
                    <a:pt x="946020" y="47955"/>
                  </a:lnTo>
                  <a:lnTo>
                    <a:pt x="906344" y="38693"/>
                  </a:lnTo>
                  <a:lnTo>
                    <a:pt x="862100" y="27691"/>
                  </a:lnTo>
                  <a:lnTo>
                    <a:pt x="821610" y="22237"/>
                  </a:lnTo>
                  <a:lnTo>
                    <a:pt x="785271" y="16518"/>
                  </a:lnTo>
                  <a:lnTo>
                    <a:pt x="743887" y="11564"/>
                  </a:lnTo>
                  <a:lnTo>
                    <a:pt x="699305" y="6246"/>
                  </a:lnTo>
                  <a:lnTo>
                    <a:pt x="665212" y="5324"/>
                  </a:lnTo>
                  <a:lnTo>
                    <a:pt x="569804" y="4947"/>
                  </a:lnTo>
                  <a:lnTo>
                    <a:pt x="525042" y="0"/>
                  </a:lnTo>
                  <a:lnTo>
                    <a:pt x="482051" y="3679"/>
                  </a:lnTo>
                  <a:lnTo>
                    <a:pt x="452039" y="7104"/>
                  </a:lnTo>
                  <a:lnTo>
                    <a:pt x="407765" y="12244"/>
                  </a:lnTo>
                  <a:lnTo>
                    <a:pt x="363283" y="20103"/>
                  </a:lnTo>
                  <a:lnTo>
                    <a:pt x="325992" y="28288"/>
                  </a:lnTo>
                  <a:lnTo>
                    <a:pt x="309389" y="30555"/>
                  </a:lnTo>
                  <a:lnTo>
                    <a:pt x="265432" y="45184"/>
                  </a:lnTo>
                  <a:lnTo>
                    <a:pt x="222474" y="63061"/>
                  </a:lnTo>
                  <a:lnTo>
                    <a:pt x="194708" y="80306"/>
                  </a:lnTo>
                  <a:lnTo>
                    <a:pt x="179603" y="87964"/>
                  </a:lnTo>
                  <a:lnTo>
                    <a:pt x="154384" y="108403"/>
                  </a:lnTo>
                  <a:lnTo>
                    <a:pt x="136830" y="125128"/>
                  </a:lnTo>
                  <a:lnTo>
                    <a:pt x="62364" y="199248"/>
                  </a:lnTo>
                  <a:lnTo>
                    <a:pt x="49769" y="216392"/>
                  </a:lnTo>
                  <a:lnTo>
                    <a:pt x="40005" y="233537"/>
                  </a:lnTo>
                  <a:lnTo>
                    <a:pt x="31079" y="250681"/>
                  </a:lnTo>
                  <a:lnTo>
                    <a:pt x="5217" y="302116"/>
                  </a:lnTo>
                  <a:lnTo>
                    <a:pt x="2040" y="311007"/>
                  </a:lnTo>
                  <a:lnTo>
                    <a:pt x="251" y="323906"/>
                  </a:lnTo>
                  <a:lnTo>
                    <a:pt x="0" y="329026"/>
                  </a:lnTo>
                  <a:lnTo>
                    <a:pt x="2261" y="339794"/>
                  </a:lnTo>
                  <a:lnTo>
                    <a:pt x="5488" y="350929"/>
                  </a:lnTo>
                  <a:lnTo>
                    <a:pt x="7306" y="367909"/>
                  </a:lnTo>
                  <a:lnTo>
                    <a:pt x="7730" y="379300"/>
                  </a:lnTo>
                  <a:lnTo>
                    <a:pt x="8796" y="384052"/>
                  </a:lnTo>
                  <a:lnTo>
                    <a:pt x="17351" y="401063"/>
                  </a:lnTo>
                  <a:lnTo>
                    <a:pt x="36687" y="439382"/>
                  </a:lnTo>
                  <a:lnTo>
                    <a:pt x="45230" y="451902"/>
                  </a:lnTo>
                  <a:lnTo>
                    <a:pt x="63494" y="471510"/>
                  </a:lnTo>
                  <a:lnTo>
                    <a:pt x="78891" y="488091"/>
                  </a:lnTo>
                  <a:lnTo>
                    <a:pt x="90861" y="504117"/>
                  </a:lnTo>
                  <a:lnTo>
                    <a:pt x="111490" y="521088"/>
                  </a:lnTo>
                  <a:lnTo>
                    <a:pt x="128248" y="536965"/>
                  </a:lnTo>
                  <a:lnTo>
                    <a:pt x="139588" y="547146"/>
                  </a:lnTo>
                  <a:lnTo>
                    <a:pt x="162390" y="563983"/>
                  </a:lnTo>
                  <a:lnTo>
                    <a:pt x="168100" y="569087"/>
                  </a:lnTo>
                  <a:lnTo>
                    <a:pt x="182065" y="577298"/>
                  </a:lnTo>
                  <a:lnTo>
                    <a:pt x="224394" y="596264"/>
                  </a:lnTo>
                  <a:lnTo>
                    <a:pt x="239469" y="603029"/>
                  </a:lnTo>
                  <a:lnTo>
                    <a:pt x="260572" y="616595"/>
                  </a:lnTo>
                  <a:lnTo>
                    <a:pt x="288202" y="626118"/>
                  </a:lnTo>
                  <a:lnTo>
                    <a:pt x="330757" y="634673"/>
                  </a:lnTo>
                  <a:lnTo>
                    <a:pt x="373401" y="644279"/>
                  </a:lnTo>
                  <a:lnTo>
                    <a:pt x="410329" y="649704"/>
                  </a:lnTo>
                  <a:lnTo>
                    <a:pt x="428787" y="653450"/>
                  </a:lnTo>
                  <a:lnTo>
                    <a:pt x="469141" y="655855"/>
                  </a:lnTo>
                  <a:lnTo>
                    <a:pt x="509462" y="656330"/>
                  </a:lnTo>
                  <a:lnTo>
                    <a:pt x="722093" y="656447"/>
                  </a:lnTo>
                  <a:lnTo>
                    <a:pt x="761182" y="651896"/>
                  </a:lnTo>
                  <a:lnTo>
                    <a:pt x="811165" y="647716"/>
                  </a:lnTo>
                  <a:lnTo>
                    <a:pt x="851920" y="642218"/>
                  </a:lnTo>
                  <a:lnTo>
                    <a:pt x="894159" y="639213"/>
                  </a:lnTo>
                  <a:lnTo>
                    <a:pt x="936836" y="632714"/>
                  </a:lnTo>
                  <a:lnTo>
                    <a:pt x="993924" y="621984"/>
                  </a:lnTo>
                  <a:lnTo>
                    <a:pt x="1034235" y="613533"/>
                  </a:lnTo>
                  <a:lnTo>
                    <a:pt x="1072850" y="602456"/>
                  </a:lnTo>
                  <a:lnTo>
                    <a:pt x="1114453" y="589650"/>
                  </a:lnTo>
                  <a:lnTo>
                    <a:pt x="1154403" y="582362"/>
                  </a:lnTo>
                  <a:lnTo>
                    <a:pt x="1166627" y="581340"/>
                  </a:lnTo>
                  <a:lnTo>
                    <a:pt x="1187829" y="575123"/>
                  </a:lnTo>
                  <a:lnTo>
                    <a:pt x="1229276" y="560161"/>
                  </a:lnTo>
                  <a:lnTo>
                    <a:pt x="1273199" y="547081"/>
                  </a:lnTo>
                  <a:lnTo>
                    <a:pt x="1310379" y="529680"/>
                  </a:lnTo>
                  <a:lnTo>
                    <a:pt x="1336597" y="517286"/>
                  </a:lnTo>
                  <a:lnTo>
                    <a:pt x="1359923" y="501549"/>
                  </a:lnTo>
                  <a:lnTo>
                    <a:pt x="1378900" y="484821"/>
                  </a:lnTo>
                  <a:lnTo>
                    <a:pt x="1396588" y="467800"/>
                  </a:lnTo>
                  <a:lnTo>
                    <a:pt x="1407192" y="456399"/>
                  </a:lnTo>
                  <a:lnTo>
                    <a:pt x="1418517" y="439270"/>
                  </a:lnTo>
                  <a:lnTo>
                    <a:pt x="1427905" y="422130"/>
                  </a:lnTo>
                  <a:lnTo>
                    <a:pt x="1436719" y="404033"/>
                  </a:lnTo>
                  <a:lnTo>
                    <a:pt x="1442490" y="389006"/>
                  </a:lnTo>
                  <a:lnTo>
                    <a:pt x="1446544" y="369031"/>
                  </a:lnTo>
                  <a:lnTo>
                    <a:pt x="1447492" y="354399"/>
                  </a:lnTo>
                  <a:lnTo>
                    <a:pt x="1447913" y="339323"/>
                  </a:lnTo>
                  <a:lnTo>
                    <a:pt x="1448206" y="303665"/>
                  </a:lnTo>
                  <a:lnTo>
                    <a:pt x="1448237" y="283420"/>
                  </a:lnTo>
                  <a:lnTo>
                    <a:pt x="1446337" y="277269"/>
                  </a:lnTo>
                  <a:lnTo>
                    <a:pt x="1435513" y="258559"/>
                  </a:lnTo>
                  <a:lnTo>
                    <a:pt x="1428937" y="243388"/>
                  </a:lnTo>
                  <a:lnTo>
                    <a:pt x="1419880" y="223332"/>
                  </a:lnTo>
                  <a:lnTo>
                    <a:pt x="1415049" y="218161"/>
                  </a:lnTo>
                  <a:lnTo>
                    <a:pt x="1389305" y="200478"/>
                  </a:lnTo>
                  <a:lnTo>
                    <a:pt x="1376332" y="190904"/>
                  </a:lnTo>
                  <a:lnTo>
                    <a:pt x="1344721" y="174456"/>
                  </a:lnTo>
                  <a:lnTo>
                    <a:pt x="1326990" y="165051"/>
                  </a:lnTo>
                  <a:lnTo>
                    <a:pt x="1306410" y="157696"/>
                  </a:lnTo>
                  <a:lnTo>
                    <a:pt x="1253383" y="149054"/>
                  </a:lnTo>
                  <a:lnTo>
                    <a:pt x="1223507" y="144158"/>
                  </a:lnTo>
                  <a:lnTo>
                    <a:pt x="1183829" y="142504"/>
                  </a:lnTo>
                  <a:lnTo>
                    <a:pt x="1148475" y="143129"/>
                  </a:lnTo>
                  <a:lnTo>
                    <a:pt x="1105351" y="150669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PenAnnotation2"/>
            <p:cNvSpPr/>
            <p:nvPr/>
          </p:nvSpPr>
          <p:spPr>
            <a:xfrm>
              <a:off x="3461208" y="3523297"/>
              <a:ext cx="260772" cy="471489"/>
            </a:xfrm>
            <a:custGeom>
              <a:avLst/>
              <a:gdLst/>
              <a:ahLst/>
              <a:cxnLst/>
              <a:rect l="0" t="0" r="0" b="0"/>
              <a:pathLst>
                <a:path w="260772" h="471489">
                  <a:moveTo>
                    <a:pt x="4939" y="0"/>
                  </a:moveTo>
                  <a:lnTo>
                    <a:pt x="0" y="0"/>
                  </a:lnTo>
                  <a:lnTo>
                    <a:pt x="2109" y="0"/>
                  </a:lnTo>
                  <a:lnTo>
                    <a:pt x="3053" y="953"/>
                  </a:lnTo>
                  <a:lnTo>
                    <a:pt x="3682" y="2540"/>
                  </a:lnTo>
                  <a:lnTo>
                    <a:pt x="4566" y="9325"/>
                  </a:lnTo>
                  <a:lnTo>
                    <a:pt x="4691" y="11932"/>
                  </a:lnTo>
                  <a:lnTo>
                    <a:pt x="5726" y="14622"/>
                  </a:lnTo>
                  <a:lnTo>
                    <a:pt x="9416" y="20151"/>
                  </a:lnTo>
                  <a:lnTo>
                    <a:pt x="11692" y="28324"/>
                  </a:lnTo>
                  <a:lnTo>
                    <a:pt x="13655" y="38306"/>
                  </a:lnTo>
                  <a:lnTo>
                    <a:pt x="17703" y="49092"/>
                  </a:lnTo>
                  <a:lnTo>
                    <a:pt x="20137" y="60236"/>
                  </a:lnTo>
                  <a:lnTo>
                    <a:pt x="22171" y="71539"/>
                  </a:lnTo>
                  <a:lnTo>
                    <a:pt x="26250" y="82913"/>
                  </a:lnTo>
                  <a:lnTo>
                    <a:pt x="31238" y="96858"/>
                  </a:lnTo>
                  <a:lnTo>
                    <a:pt x="33902" y="104577"/>
                  </a:lnTo>
                  <a:lnTo>
                    <a:pt x="35678" y="112580"/>
                  </a:lnTo>
                  <a:lnTo>
                    <a:pt x="36861" y="120774"/>
                  </a:lnTo>
                  <a:lnTo>
                    <a:pt x="37650" y="129093"/>
                  </a:lnTo>
                  <a:lnTo>
                    <a:pt x="39129" y="138450"/>
                  </a:lnTo>
                  <a:lnTo>
                    <a:pt x="41068" y="148497"/>
                  </a:lnTo>
                  <a:lnTo>
                    <a:pt x="43312" y="159006"/>
                  </a:lnTo>
                  <a:lnTo>
                    <a:pt x="44809" y="169821"/>
                  </a:lnTo>
                  <a:lnTo>
                    <a:pt x="45807" y="180842"/>
                  </a:lnTo>
                  <a:lnTo>
                    <a:pt x="46472" y="191999"/>
                  </a:lnTo>
                  <a:lnTo>
                    <a:pt x="47867" y="202294"/>
                  </a:lnTo>
                  <a:lnTo>
                    <a:pt x="49750" y="212015"/>
                  </a:lnTo>
                  <a:lnTo>
                    <a:pt x="59617" y="252700"/>
                  </a:lnTo>
                  <a:lnTo>
                    <a:pt x="61393" y="263716"/>
                  </a:lnTo>
                  <a:lnTo>
                    <a:pt x="62578" y="274871"/>
                  </a:lnTo>
                  <a:lnTo>
                    <a:pt x="63367" y="286117"/>
                  </a:lnTo>
                  <a:lnTo>
                    <a:pt x="63894" y="296472"/>
                  </a:lnTo>
                  <a:lnTo>
                    <a:pt x="64479" y="315598"/>
                  </a:lnTo>
                  <a:lnTo>
                    <a:pt x="64808" y="342431"/>
                  </a:lnTo>
                  <a:lnTo>
                    <a:pt x="65806" y="351160"/>
                  </a:lnTo>
                  <a:lnTo>
                    <a:pt x="67425" y="359836"/>
                  </a:lnTo>
                  <a:lnTo>
                    <a:pt x="69456" y="368479"/>
                  </a:lnTo>
                  <a:lnTo>
                    <a:pt x="70811" y="377097"/>
                  </a:lnTo>
                  <a:lnTo>
                    <a:pt x="71713" y="385701"/>
                  </a:lnTo>
                  <a:lnTo>
                    <a:pt x="72315" y="394294"/>
                  </a:lnTo>
                  <a:lnTo>
                    <a:pt x="70444" y="408922"/>
                  </a:lnTo>
                  <a:lnTo>
                    <a:pt x="68612" y="415490"/>
                  </a:lnTo>
                  <a:lnTo>
                    <a:pt x="68343" y="421773"/>
                  </a:lnTo>
                  <a:lnTo>
                    <a:pt x="70583" y="433835"/>
                  </a:lnTo>
                  <a:lnTo>
                    <a:pt x="72649" y="446785"/>
                  </a:lnTo>
                  <a:lnTo>
                    <a:pt x="73442" y="461060"/>
                  </a:lnTo>
                  <a:lnTo>
                    <a:pt x="73496" y="462365"/>
                  </a:lnTo>
                  <a:lnTo>
                    <a:pt x="70969" y="462671"/>
                  </a:lnTo>
                  <a:lnTo>
                    <a:pt x="65299" y="462901"/>
                  </a:lnTo>
                  <a:lnTo>
                    <a:pt x="65051" y="458360"/>
                  </a:lnTo>
                  <a:lnTo>
                    <a:pt x="64064" y="456069"/>
                  </a:lnTo>
                  <a:lnTo>
                    <a:pt x="58123" y="448292"/>
                  </a:lnTo>
                  <a:lnTo>
                    <a:pt x="53024" y="442764"/>
                  </a:lnTo>
                  <a:lnTo>
                    <a:pt x="51283" y="439003"/>
                  </a:lnTo>
                  <a:lnTo>
                    <a:pt x="49349" y="429745"/>
                  </a:lnTo>
                  <a:lnTo>
                    <a:pt x="48490" y="419280"/>
                  </a:lnTo>
                  <a:lnTo>
                    <a:pt x="48107" y="408280"/>
                  </a:lnTo>
                  <a:lnTo>
                    <a:pt x="47937" y="397040"/>
                  </a:lnTo>
                  <a:lnTo>
                    <a:pt x="50402" y="385695"/>
                  </a:lnTo>
                  <a:lnTo>
                    <a:pt x="59745" y="358338"/>
                  </a:lnTo>
                  <a:lnTo>
                    <a:pt x="65175" y="344682"/>
                  </a:lnTo>
                  <a:lnTo>
                    <a:pt x="70763" y="332262"/>
                  </a:lnTo>
                  <a:lnTo>
                    <a:pt x="79264" y="314560"/>
                  </a:lnTo>
                  <a:lnTo>
                    <a:pt x="84962" y="303000"/>
                  </a:lnTo>
                  <a:lnTo>
                    <a:pt x="88768" y="298202"/>
                  </a:lnTo>
                  <a:lnTo>
                    <a:pt x="93210" y="294052"/>
                  </a:lnTo>
                  <a:lnTo>
                    <a:pt x="98077" y="290332"/>
                  </a:lnTo>
                  <a:lnTo>
                    <a:pt x="103225" y="285947"/>
                  </a:lnTo>
                  <a:lnTo>
                    <a:pt x="108564" y="281119"/>
                  </a:lnTo>
                  <a:lnTo>
                    <a:pt x="114027" y="275995"/>
                  </a:lnTo>
                  <a:lnTo>
                    <a:pt x="118622" y="272579"/>
                  </a:lnTo>
                  <a:lnTo>
                    <a:pt x="126267" y="268784"/>
                  </a:lnTo>
                  <a:lnTo>
                    <a:pt x="131544" y="266819"/>
                  </a:lnTo>
                  <a:lnTo>
                    <a:pt x="145028" y="262097"/>
                  </a:lnTo>
                  <a:lnTo>
                    <a:pt x="150719" y="260456"/>
                  </a:lnTo>
                  <a:lnTo>
                    <a:pt x="155466" y="259362"/>
                  </a:lnTo>
                  <a:lnTo>
                    <a:pt x="159583" y="258633"/>
                  </a:lnTo>
                  <a:lnTo>
                    <a:pt x="164232" y="259100"/>
                  </a:lnTo>
                  <a:lnTo>
                    <a:pt x="169237" y="260363"/>
                  </a:lnTo>
                  <a:lnTo>
                    <a:pt x="174478" y="262158"/>
                  </a:lnTo>
                  <a:lnTo>
                    <a:pt x="179878" y="263355"/>
                  </a:lnTo>
                  <a:lnTo>
                    <a:pt x="185382" y="264152"/>
                  </a:lnTo>
                  <a:lnTo>
                    <a:pt x="190957" y="264684"/>
                  </a:lnTo>
                  <a:lnTo>
                    <a:pt x="195626" y="266944"/>
                  </a:lnTo>
                  <a:lnTo>
                    <a:pt x="199691" y="270355"/>
                  </a:lnTo>
                  <a:lnTo>
                    <a:pt x="207701" y="278273"/>
                  </a:lnTo>
                  <a:lnTo>
                    <a:pt x="212503" y="281718"/>
                  </a:lnTo>
                  <a:lnTo>
                    <a:pt x="217610" y="284967"/>
                  </a:lnTo>
                  <a:lnTo>
                    <a:pt x="221967" y="289038"/>
                  </a:lnTo>
                  <a:lnTo>
                    <a:pt x="229349" y="298641"/>
                  </a:lnTo>
                  <a:lnTo>
                    <a:pt x="235804" y="309260"/>
                  </a:lnTo>
                  <a:lnTo>
                    <a:pt x="241848" y="321281"/>
                  </a:lnTo>
                  <a:lnTo>
                    <a:pt x="244794" y="328488"/>
                  </a:lnTo>
                  <a:lnTo>
                    <a:pt x="249653" y="343162"/>
                  </a:lnTo>
                  <a:lnTo>
                    <a:pt x="251814" y="356034"/>
                  </a:lnTo>
                  <a:lnTo>
                    <a:pt x="255313" y="370645"/>
                  </a:lnTo>
                  <a:lnTo>
                    <a:pt x="257580" y="378541"/>
                  </a:lnTo>
                  <a:lnTo>
                    <a:pt x="260099" y="392396"/>
                  </a:lnTo>
                  <a:lnTo>
                    <a:pt x="260771" y="398757"/>
                  </a:lnTo>
                  <a:lnTo>
                    <a:pt x="258977" y="410905"/>
                  </a:lnTo>
                  <a:lnTo>
                    <a:pt x="255957" y="422655"/>
                  </a:lnTo>
                  <a:lnTo>
                    <a:pt x="254615" y="434227"/>
                  </a:lnTo>
                  <a:lnTo>
                    <a:pt x="253860" y="446900"/>
                  </a:lnTo>
                  <a:lnTo>
                    <a:pt x="253604" y="459717"/>
                  </a:lnTo>
                  <a:lnTo>
                    <a:pt x="253542" y="471488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PenAnnotation3"/>
            <p:cNvSpPr/>
            <p:nvPr/>
          </p:nvSpPr>
          <p:spPr>
            <a:xfrm>
              <a:off x="3929062" y="3849052"/>
              <a:ext cx="25684" cy="25685"/>
            </a:xfrm>
            <a:custGeom>
              <a:avLst/>
              <a:gdLst/>
              <a:ahLst/>
              <a:cxnLst/>
              <a:rect l="0" t="0" r="0" b="0"/>
              <a:pathLst>
                <a:path w="25684" h="25685">
                  <a:moveTo>
                    <a:pt x="0" y="8573"/>
                  </a:moveTo>
                  <a:lnTo>
                    <a:pt x="11931" y="8573"/>
                  </a:lnTo>
                  <a:lnTo>
                    <a:pt x="13670" y="9525"/>
                  </a:lnTo>
                  <a:lnTo>
                    <a:pt x="14828" y="11113"/>
                  </a:lnTo>
                  <a:lnTo>
                    <a:pt x="15600" y="13123"/>
                  </a:lnTo>
                  <a:lnTo>
                    <a:pt x="17068" y="14464"/>
                  </a:lnTo>
                  <a:lnTo>
                    <a:pt x="18999" y="15358"/>
                  </a:lnTo>
                  <a:lnTo>
                    <a:pt x="21238" y="15953"/>
                  </a:lnTo>
                  <a:lnTo>
                    <a:pt x="22732" y="17303"/>
                  </a:lnTo>
                  <a:lnTo>
                    <a:pt x="23726" y="19156"/>
                  </a:lnTo>
                  <a:lnTo>
                    <a:pt x="25683" y="25604"/>
                  </a:lnTo>
                  <a:lnTo>
                    <a:pt x="24742" y="25642"/>
                  </a:lnTo>
                  <a:lnTo>
                    <a:pt x="21156" y="25684"/>
                  </a:lnTo>
                  <a:lnTo>
                    <a:pt x="19819" y="24742"/>
                  </a:lnTo>
                  <a:lnTo>
                    <a:pt x="18928" y="23163"/>
                  </a:lnTo>
                  <a:lnTo>
                    <a:pt x="17497" y="18334"/>
                  </a:lnTo>
                  <a:lnTo>
                    <a:pt x="17380" y="16985"/>
                  </a:lnTo>
                  <a:lnTo>
                    <a:pt x="17301" y="15133"/>
                  </a:lnTo>
                  <a:lnTo>
                    <a:pt x="17214" y="10536"/>
                  </a:lnTo>
                  <a:lnTo>
                    <a:pt x="17145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PenAnnotation4"/>
            <p:cNvSpPr/>
            <p:nvPr/>
          </p:nvSpPr>
          <p:spPr>
            <a:xfrm>
              <a:off x="4211954" y="3738041"/>
              <a:ext cx="435505" cy="196582"/>
            </a:xfrm>
            <a:custGeom>
              <a:avLst/>
              <a:gdLst/>
              <a:ahLst/>
              <a:cxnLst/>
              <a:rect l="0" t="0" r="0" b="0"/>
              <a:pathLst>
                <a:path w="435505" h="196582">
                  <a:moveTo>
                    <a:pt x="0" y="42431"/>
                  </a:moveTo>
                  <a:lnTo>
                    <a:pt x="0" y="46982"/>
                  </a:lnTo>
                  <a:lnTo>
                    <a:pt x="953" y="48323"/>
                  </a:lnTo>
                  <a:lnTo>
                    <a:pt x="2541" y="49216"/>
                  </a:lnTo>
                  <a:lnTo>
                    <a:pt x="4551" y="49812"/>
                  </a:lnTo>
                  <a:lnTo>
                    <a:pt x="5892" y="51162"/>
                  </a:lnTo>
                  <a:lnTo>
                    <a:pt x="6786" y="53014"/>
                  </a:lnTo>
                  <a:lnTo>
                    <a:pt x="7779" y="57612"/>
                  </a:lnTo>
                  <a:lnTo>
                    <a:pt x="8220" y="62831"/>
                  </a:lnTo>
                  <a:lnTo>
                    <a:pt x="9290" y="66508"/>
                  </a:lnTo>
                  <a:lnTo>
                    <a:pt x="10956" y="70865"/>
                  </a:lnTo>
                  <a:lnTo>
                    <a:pt x="13019" y="75675"/>
                  </a:lnTo>
                  <a:lnTo>
                    <a:pt x="14395" y="80786"/>
                  </a:lnTo>
                  <a:lnTo>
                    <a:pt x="15312" y="86099"/>
                  </a:lnTo>
                  <a:lnTo>
                    <a:pt x="15923" y="91545"/>
                  </a:lnTo>
                  <a:lnTo>
                    <a:pt x="16330" y="98034"/>
                  </a:lnTo>
                  <a:lnTo>
                    <a:pt x="16603" y="105217"/>
                  </a:lnTo>
                  <a:lnTo>
                    <a:pt x="16784" y="112863"/>
                  </a:lnTo>
                  <a:lnTo>
                    <a:pt x="17857" y="119866"/>
                  </a:lnTo>
                  <a:lnTo>
                    <a:pt x="19524" y="126439"/>
                  </a:lnTo>
                  <a:lnTo>
                    <a:pt x="21589" y="132727"/>
                  </a:lnTo>
                  <a:lnTo>
                    <a:pt x="22965" y="139776"/>
                  </a:lnTo>
                  <a:lnTo>
                    <a:pt x="23883" y="147333"/>
                  </a:lnTo>
                  <a:lnTo>
                    <a:pt x="24902" y="161444"/>
                  </a:lnTo>
                  <a:lnTo>
                    <a:pt x="25355" y="170891"/>
                  </a:lnTo>
                  <a:lnTo>
                    <a:pt x="25557" y="178264"/>
                  </a:lnTo>
                  <a:lnTo>
                    <a:pt x="25717" y="196503"/>
                  </a:lnTo>
                  <a:lnTo>
                    <a:pt x="25717" y="196581"/>
                  </a:lnTo>
                  <a:lnTo>
                    <a:pt x="25718" y="118091"/>
                  </a:lnTo>
                  <a:lnTo>
                    <a:pt x="26671" y="110969"/>
                  </a:lnTo>
                  <a:lnTo>
                    <a:pt x="28258" y="104315"/>
                  </a:lnTo>
                  <a:lnTo>
                    <a:pt x="30269" y="97974"/>
                  </a:lnTo>
                  <a:lnTo>
                    <a:pt x="33515" y="91843"/>
                  </a:lnTo>
                  <a:lnTo>
                    <a:pt x="37583" y="85850"/>
                  </a:lnTo>
                  <a:lnTo>
                    <a:pt x="42201" y="79949"/>
                  </a:lnTo>
                  <a:lnTo>
                    <a:pt x="46231" y="75063"/>
                  </a:lnTo>
                  <a:lnTo>
                    <a:pt x="49871" y="70854"/>
                  </a:lnTo>
                  <a:lnTo>
                    <a:pt x="53250" y="67094"/>
                  </a:lnTo>
                  <a:lnTo>
                    <a:pt x="59544" y="60378"/>
                  </a:lnTo>
                  <a:lnTo>
                    <a:pt x="62557" y="57253"/>
                  </a:lnTo>
                  <a:lnTo>
                    <a:pt x="65517" y="55170"/>
                  </a:lnTo>
                  <a:lnTo>
                    <a:pt x="71347" y="52855"/>
                  </a:lnTo>
                  <a:lnTo>
                    <a:pt x="84534" y="51552"/>
                  </a:lnTo>
                  <a:lnTo>
                    <a:pt x="95956" y="51166"/>
                  </a:lnTo>
                  <a:lnTo>
                    <a:pt x="99213" y="52064"/>
                  </a:lnTo>
                  <a:lnTo>
                    <a:pt x="105373" y="55603"/>
                  </a:lnTo>
                  <a:lnTo>
                    <a:pt x="111285" y="60350"/>
                  </a:lnTo>
                  <a:lnTo>
                    <a:pt x="114196" y="62950"/>
                  </a:lnTo>
                  <a:lnTo>
                    <a:pt x="117088" y="66588"/>
                  </a:lnTo>
                  <a:lnTo>
                    <a:pt x="119969" y="70918"/>
                  </a:lnTo>
                  <a:lnTo>
                    <a:pt x="122842" y="75710"/>
                  </a:lnTo>
                  <a:lnTo>
                    <a:pt x="125710" y="80810"/>
                  </a:lnTo>
                  <a:lnTo>
                    <a:pt x="131437" y="91556"/>
                  </a:lnTo>
                  <a:lnTo>
                    <a:pt x="134297" y="96136"/>
                  </a:lnTo>
                  <a:lnTo>
                    <a:pt x="137156" y="100142"/>
                  </a:lnTo>
                  <a:lnTo>
                    <a:pt x="140015" y="103765"/>
                  </a:lnTo>
                  <a:lnTo>
                    <a:pt x="141921" y="108085"/>
                  </a:lnTo>
                  <a:lnTo>
                    <a:pt x="143192" y="112871"/>
                  </a:lnTo>
                  <a:lnTo>
                    <a:pt x="144039" y="117966"/>
                  </a:lnTo>
                  <a:lnTo>
                    <a:pt x="144603" y="123268"/>
                  </a:lnTo>
                  <a:lnTo>
                    <a:pt x="144980" y="128707"/>
                  </a:lnTo>
                  <a:lnTo>
                    <a:pt x="145398" y="138878"/>
                  </a:lnTo>
                  <a:lnTo>
                    <a:pt x="145633" y="149960"/>
                  </a:lnTo>
                  <a:lnTo>
                    <a:pt x="145732" y="170505"/>
                  </a:lnTo>
                  <a:lnTo>
                    <a:pt x="141182" y="166316"/>
                  </a:lnTo>
                  <a:lnTo>
                    <a:pt x="139841" y="164073"/>
                  </a:lnTo>
                  <a:lnTo>
                    <a:pt x="138352" y="159042"/>
                  </a:lnTo>
                  <a:lnTo>
                    <a:pt x="138907" y="155414"/>
                  </a:lnTo>
                  <a:lnTo>
                    <a:pt x="140230" y="151090"/>
                  </a:lnTo>
                  <a:lnTo>
                    <a:pt x="142065" y="146303"/>
                  </a:lnTo>
                  <a:lnTo>
                    <a:pt x="143287" y="140254"/>
                  </a:lnTo>
                  <a:lnTo>
                    <a:pt x="144102" y="133364"/>
                  </a:lnTo>
                  <a:lnTo>
                    <a:pt x="144646" y="125913"/>
                  </a:lnTo>
                  <a:lnTo>
                    <a:pt x="145961" y="118088"/>
                  </a:lnTo>
                  <a:lnTo>
                    <a:pt x="147790" y="110014"/>
                  </a:lnTo>
                  <a:lnTo>
                    <a:pt x="149962" y="101774"/>
                  </a:lnTo>
                  <a:lnTo>
                    <a:pt x="152362" y="94375"/>
                  </a:lnTo>
                  <a:lnTo>
                    <a:pt x="154915" y="87538"/>
                  </a:lnTo>
                  <a:lnTo>
                    <a:pt x="157569" y="81075"/>
                  </a:lnTo>
                  <a:lnTo>
                    <a:pt x="160292" y="74861"/>
                  </a:lnTo>
                  <a:lnTo>
                    <a:pt x="165856" y="62877"/>
                  </a:lnTo>
                  <a:lnTo>
                    <a:pt x="169626" y="57014"/>
                  </a:lnTo>
                  <a:lnTo>
                    <a:pt x="174044" y="51200"/>
                  </a:lnTo>
                  <a:lnTo>
                    <a:pt x="178895" y="45420"/>
                  </a:lnTo>
                  <a:lnTo>
                    <a:pt x="183081" y="40614"/>
                  </a:lnTo>
                  <a:lnTo>
                    <a:pt x="190272" y="32733"/>
                  </a:lnTo>
                  <a:lnTo>
                    <a:pt x="194475" y="29298"/>
                  </a:lnTo>
                  <a:lnTo>
                    <a:pt x="199183" y="26056"/>
                  </a:lnTo>
                  <a:lnTo>
                    <a:pt x="208541" y="19913"/>
                  </a:lnTo>
                  <a:lnTo>
                    <a:pt x="215875" y="14008"/>
                  </a:lnTo>
                  <a:lnTo>
                    <a:pt x="219165" y="13005"/>
                  </a:lnTo>
                  <a:lnTo>
                    <a:pt x="222310" y="13289"/>
                  </a:lnTo>
                  <a:lnTo>
                    <a:pt x="225359" y="14430"/>
                  </a:lnTo>
                  <a:lnTo>
                    <a:pt x="231287" y="18239"/>
                  </a:lnTo>
                  <a:lnTo>
                    <a:pt x="237097" y="23106"/>
                  </a:lnTo>
                  <a:lnTo>
                    <a:pt x="242854" y="28445"/>
                  </a:lnTo>
                  <a:lnTo>
                    <a:pt x="251450" y="36805"/>
                  </a:lnTo>
                  <a:lnTo>
                    <a:pt x="254311" y="40586"/>
                  </a:lnTo>
                  <a:lnTo>
                    <a:pt x="257171" y="45011"/>
                  </a:lnTo>
                  <a:lnTo>
                    <a:pt x="260030" y="49866"/>
                  </a:lnTo>
                  <a:lnTo>
                    <a:pt x="262889" y="55008"/>
                  </a:lnTo>
                  <a:lnTo>
                    <a:pt x="268605" y="65801"/>
                  </a:lnTo>
                  <a:lnTo>
                    <a:pt x="270510" y="71346"/>
                  </a:lnTo>
                  <a:lnTo>
                    <a:pt x="271780" y="76948"/>
                  </a:lnTo>
                  <a:lnTo>
                    <a:pt x="272627" y="82587"/>
                  </a:lnTo>
                  <a:lnTo>
                    <a:pt x="274144" y="88252"/>
                  </a:lnTo>
                  <a:lnTo>
                    <a:pt x="276108" y="93933"/>
                  </a:lnTo>
                  <a:lnTo>
                    <a:pt x="278370" y="99626"/>
                  </a:lnTo>
                  <a:lnTo>
                    <a:pt x="280830" y="105326"/>
                  </a:lnTo>
                  <a:lnTo>
                    <a:pt x="286104" y="116739"/>
                  </a:lnTo>
                  <a:lnTo>
                    <a:pt x="288844" y="121497"/>
                  </a:lnTo>
                  <a:lnTo>
                    <a:pt x="291623" y="125622"/>
                  </a:lnTo>
                  <a:lnTo>
                    <a:pt x="294428" y="129324"/>
                  </a:lnTo>
                  <a:lnTo>
                    <a:pt x="297250" y="132745"/>
                  </a:lnTo>
                  <a:lnTo>
                    <a:pt x="300084" y="135978"/>
                  </a:lnTo>
                  <a:lnTo>
                    <a:pt x="305774" y="142110"/>
                  </a:lnTo>
                  <a:lnTo>
                    <a:pt x="314332" y="150917"/>
                  </a:lnTo>
                  <a:lnTo>
                    <a:pt x="320043" y="156687"/>
                  </a:lnTo>
                  <a:lnTo>
                    <a:pt x="322900" y="158607"/>
                  </a:lnTo>
                  <a:lnTo>
                    <a:pt x="328614" y="160740"/>
                  </a:lnTo>
                  <a:lnTo>
                    <a:pt x="341736" y="161941"/>
                  </a:lnTo>
                  <a:lnTo>
                    <a:pt x="345935" y="161157"/>
                  </a:lnTo>
                  <a:lnTo>
                    <a:pt x="359516" y="155594"/>
                  </a:lnTo>
                  <a:lnTo>
                    <a:pt x="366477" y="153686"/>
                  </a:lnTo>
                  <a:lnTo>
                    <a:pt x="375922" y="149663"/>
                  </a:lnTo>
                  <a:lnTo>
                    <a:pt x="383929" y="144700"/>
                  </a:lnTo>
                  <a:lnTo>
                    <a:pt x="390663" y="139319"/>
                  </a:lnTo>
                  <a:lnTo>
                    <a:pt x="396831" y="133752"/>
                  </a:lnTo>
                  <a:lnTo>
                    <a:pt x="399809" y="129982"/>
                  </a:lnTo>
                  <a:lnTo>
                    <a:pt x="402747" y="125563"/>
                  </a:lnTo>
                  <a:lnTo>
                    <a:pt x="405658" y="120713"/>
                  </a:lnTo>
                  <a:lnTo>
                    <a:pt x="408551" y="116526"/>
                  </a:lnTo>
                  <a:lnTo>
                    <a:pt x="411433" y="112783"/>
                  </a:lnTo>
                  <a:lnTo>
                    <a:pt x="414307" y="109335"/>
                  </a:lnTo>
                  <a:lnTo>
                    <a:pt x="417174" y="104179"/>
                  </a:lnTo>
                  <a:lnTo>
                    <a:pt x="420039" y="97884"/>
                  </a:lnTo>
                  <a:lnTo>
                    <a:pt x="422901" y="90829"/>
                  </a:lnTo>
                  <a:lnTo>
                    <a:pt x="425762" y="85174"/>
                  </a:lnTo>
                  <a:lnTo>
                    <a:pt x="428621" y="80451"/>
                  </a:lnTo>
                  <a:lnTo>
                    <a:pt x="431480" y="76350"/>
                  </a:lnTo>
                  <a:lnTo>
                    <a:pt x="433386" y="71712"/>
                  </a:lnTo>
                  <a:lnTo>
                    <a:pt x="434657" y="66714"/>
                  </a:lnTo>
                  <a:lnTo>
                    <a:pt x="435504" y="61477"/>
                  </a:lnTo>
                  <a:lnTo>
                    <a:pt x="435116" y="56081"/>
                  </a:lnTo>
                  <a:lnTo>
                    <a:pt x="433905" y="50578"/>
                  </a:lnTo>
                  <a:lnTo>
                    <a:pt x="432145" y="45005"/>
                  </a:lnTo>
                  <a:lnTo>
                    <a:pt x="430972" y="40337"/>
                  </a:lnTo>
                  <a:lnTo>
                    <a:pt x="430190" y="36273"/>
                  </a:lnTo>
                  <a:lnTo>
                    <a:pt x="429669" y="32611"/>
                  </a:lnTo>
                  <a:lnTo>
                    <a:pt x="427416" y="28264"/>
                  </a:lnTo>
                  <a:lnTo>
                    <a:pt x="424009" y="23461"/>
                  </a:lnTo>
                  <a:lnTo>
                    <a:pt x="419833" y="18355"/>
                  </a:lnTo>
                  <a:lnTo>
                    <a:pt x="416096" y="14950"/>
                  </a:lnTo>
                  <a:lnTo>
                    <a:pt x="406286" y="9206"/>
                  </a:lnTo>
                  <a:lnTo>
                    <a:pt x="400282" y="4487"/>
                  </a:lnTo>
                  <a:lnTo>
                    <a:pt x="397347" y="2847"/>
                  </a:lnTo>
                  <a:lnTo>
                    <a:pt x="391547" y="1026"/>
                  </a:lnTo>
                  <a:lnTo>
                    <a:pt x="382926" y="0"/>
                  </a:lnTo>
                  <a:lnTo>
                    <a:pt x="380061" y="809"/>
                  </a:lnTo>
                  <a:lnTo>
                    <a:pt x="374340" y="4248"/>
                  </a:lnTo>
                  <a:lnTo>
                    <a:pt x="370527" y="7450"/>
                  </a:lnTo>
                  <a:lnTo>
                    <a:pt x="366081" y="11490"/>
                  </a:lnTo>
                  <a:lnTo>
                    <a:pt x="361212" y="16089"/>
                  </a:lnTo>
                  <a:lnTo>
                    <a:pt x="357013" y="21060"/>
                  </a:lnTo>
                  <a:lnTo>
                    <a:pt x="353261" y="26279"/>
                  </a:lnTo>
                  <a:lnTo>
                    <a:pt x="349807" y="31663"/>
                  </a:lnTo>
                  <a:lnTo>
                    <a:pt x="346553" y="37157"/>
                  </a:lnTo>
                  <a:lnTo>
                    <a:pt x="343431" y="42725"/>
                  </a:lnTo>
                  <a:lnTo>
                    <a:pt x="337421" y="53992"/>
                  </a:lnTo>
                  <a:lnTo>
                    <a:pt x="331575" y="65349"/>
                  </a:lnTo>
                  <a:lnTo>
                    <a:pt x="329635" y="71045"/>
                  </a:lnTo>
                  <a:lnTo>
                    <a:pt x="328342" y="76747"/>
                  </a:lnTo>
                  <a:lnTo>
                    <a:pt x="327480" y="82453"/>
                  </a:lnTo>
                  <a:lnTo>
                    <a:pt x="325953" y="89115"/>
                  </a:lnTo>
                  <a:lnTo>
                    <a:pt x="323982" y="96414"/>
                  </a:lnTo>
                  <a:lnTo>
                    <a:pt x="321716" y="104137"/>
                  </a:lnTo>
                  <a:lnTo>
                    <a:pt x="320205" y="110239"/>
                  </a:lnTo>
                  <a:lnTo>
                    <a:pt x="319197" y="115259"/>
                  </a:lnTo>
                  <a:lnTo>
                    <a:pt x="318526" y="119558"/>
                  </a:lnTo>
                  <a:lnTo>
                    <a:pt x="319031" y="124329"/>
                  </a:lnTo>
                  <a:lnTo>
                    <a:pt x="320320" y="129415"/>
                  </a:lnTo>
                  <a:lnTo>
                    <a:pt x="322132" y="134710"/>
                  </a:lnTo>
                  <a:lnTo>
                    <a:pt x="324292" y="139193"/>
                  </a:lnTo>
                  <a:lnTo>
                    <a:pt x="326685" y="143134"/>
                  </a:lnTo>
                  <a:lnTo>
                    <a:pt x="329233" y="146714"/>
                  </a:lnTo>
                  <a:lnTo>
                    <a:pt x="331884" y="151006"/>
                  </a:lnTo>
                  <a:lnTo>
                    <a:pt x="334604" y="155772"/>
                  </a:lnTo>
                  <a:lnTo>
                    <a:pt x="337369" y="160854"/>
                  </a:lnTo>
                  <a:lnTo>
                    <a:pt x="340166" y="164242"/>
                  </a:lnTo>
                  <a:lnTo>
                    <a:pt x="342982" y="166501"/>
                  </a:lnTo>
                  <a:lnTo>
                    <a:pt x="345812" y="168007"/>
                  </a:lnTo>
                  <a:lnTo>
                    <a:pt x="354037" y="169680"/>
                  </a:lnTo>
                  <a:lnTo>
                    <a:pt x="364043" y="170424"/>
                  </a:lnTo>
                  <a:lnTo>
                    <a:pt x="374840" y="170754"/>
                  </a:lnTo>
                  <a:lnTo>
                    <a:pt x="408476" y="171003"/>
                  </a:lnTo>
                  <a:lnTo>
                    <a:pt x="428625" y="171019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PenAnnotation5"/>
            <p:cNvSpPr/>
            <p:nvPr/>
          </p:nvSpPr>
          <p:spPr>
            <a:xfrm>
              <a:off x="4743951" y="3626329"/>
              <a:ext cx="290965" cy="290789"/>
            </a:xfrm>
            <a:custGeom>
              <a:avLst/>
              <a:gdLst/>
              <a:ahLst/>
              <a:cxnLst/>
              <a:rect l="0" t="0" r="0" b="0"/>
              <a:pathLst>
                <a:path w="290965" h="290789">
                  <a:moveTo>
                    <a:pt x="119514" y="154143"/>
                  </a:moveTo>
                  <a:lnTo>
                    <a:pt x="114963" y="154143"/>
                  </a:lnTo>
                  <a:lnTo>
                    <a:pt x="113622" y="153191"/>
                  </a:lnTo>
                  <a:lnTo>
                    <a:pt x="112728" y="151603"/>
                  </a:lnTo>
                  <a:lnTo>
                    <a:pt x="111294" y="146762"/>
                  </a:lnTo>
                  <a:lnTo>
                    <a:pt x="106495" y="141373"/>
                  </a:lnTo>
                  <a:lnTo>
                    <a:pt x="104167" y="139915"/>
                  </a:lnTo>
                  <a:lnTo>
                    <a:pt x="99040" y="138294"/>
                  </a:lnTo>
                  <a:lnTo>
                    <a:pt x="90799" y="137382"/>
                  </a:lnTo>
                  <a:lnTo>
                    <a:pt x="87988" y="136302"/>
                  </a:lnTo>
                  <a:lnTo>
                    <a:pt x="82325" y="132561"/>
                  </a:lnTo>
                  <a:lnTo>
                    <a:pt x="79481" y="132135"/>
                  </a:lnTo>
                  <a:lnTo>
                    <a:pt x="76633" y="132803"/>
                  </a:lnTo>
                  <a:lnTo>
                    <a:pt x="70928" y="135134"/>
                  </a:lnTo>
                  <a:lnTo>
                    <a:pt x="65217" y="136170"/>
                  </a:lnTo>
                  <a:lnTo>
                    <a:pt x="62361" y="137399"/>
                  </a:lnTo>
                  <a:lnTo>
                    <a:pt x="53790" y="143678"/>
                  </a:lnTo>
                  <a:lnTo>
                    <a:pt x="45218" y="151572"/>
                  </a:lnTo>
                  <a:lnTo>
                    <a:pt x="39504" y="157128"/>
                  </a:lnTo>
                  <a:lnTo>
                    <a:pt x="33789" y="165312"/>
                  </a:lnTo>
                  <a:lnTo>
                    <a:pt x="30931" y="170162"/>
                  </a:lnTo>
                  <a:lnTo>
                    <a:pt x="28073" y="175300"/>
                  </a:lnTo>
                  <a:lnTo>
                    <a:pt x="22359" y="186089"/>
                  </a:lnTo>
                  <a:lnTo>
                    <a:pt x="5214" y="219911"/>
                  </a:lnTo>
                  <a:lnTo>
                    <a:pt x="3309" y="225611"/>
                  </a:lnTo>
                  <a:lnTo>
                    <a:pt x="2039" y="231316"/>
                  </a:lnTo>
                  <a:lnTo>
                    <a:pt x="1192" y="237024"/>
                  </a:lnTo>
                  <a:lnTo>
                    <a:pt x="628" y="242735"/>
                  </a:lnTo>
                  <a:lnTo>
                    <a:pt x="251" y="248447"/>
                  </a:lnTo>
                  <a:lnTo>
                    <a:pt x="0" y="254160"/>
                  </a:lnTo>
                  <a:lnTo>
                    <a:pt x="786" y="258921"/>
                  </a:lnTo>
                  <a:lnTo>
                    <a:pt x="4198" y="266751"/>
                  </a:lnTo>
                  <a:lnTo>
                    <a:pt x="6350" y="273406"/>
                  </a:lnTo>
                  <a:lnTo>
                    <a:pt x="6924" y="276514"/>
                  </a:lnTo>
                  <a:lnTo>
                    <a:pt x="9211" y="279539"/>
                  </a:lnTo>
                  <a:lnTo>
                    <a:pt x="16833" y="285439"/>
                  </a:lnTo>
                  <a:lnTo>
                    <a:pt x="24030" y="288697"/>
                  </a:lnTo>
                  <a:lnTo>
                    <a:pt x="30404" y="290145"/>
                  </a:lnTo>
                  <a:lnTo>
                    <a:pt x="36412" y="290788"/>
                  </a:lnTo>
                  <a:lnTo>
                    <a:pt x="39347" y="290007"/>
                  </a:lnTo>
                  <a:lnTo>
                    <a:pt x="45149" y="286600"/>
                  </a:lnTo>
                  <a:lnTo>
                    <a:pt x="53770" y="279326"/>
                  </a:lnTo>
                  <a:lnTo>
                    <a:pt x="62037" y="271375"/>
                  </a:lnTo>
                  <a:lnTo>
                    <a:pt x="66909" y="266588"/>
                  </a:lnTo>
                  <a:lnTo>
                    <a:pt x="71108" y="261491"/>
                  </a:lnTo>
                  <a:lnTo>
                    <a:pt x="74861" y="256189"/>
                  </a:lnTo>
                  <a:lnTo>
                    <a:pt x="78315" y="250748"/>
                  </a:lnTo>
                  <a:lnTo>
                    <a:pt x="82523" y="245217"/>
                  </a:lnTo>
                  <a:lnTo>
                    <a:pt x="87233" y="239624"/>
                  </a:lnTo>
                  <a:lnTo>
                    <a:pt x="92278" y="233990"/>
                  </a:lnTo>
                  <a:lnTo>
                    <a:pt x="96594" y="227377"/>
                  </a:lnTo>
                  <a:lnTo>
                    <a:pt x="100424" y="220111"/>
                  </a:lnTo>
                  <a:lnTo>
                    <a:pt x="103930" y="212409"/>
                  </a:lnTo>
                  <a:lnTo>
                    <a:pt x="108172" y="204417"/>
                  </a:lnTo>
                  <a:lnTo>
                    <a:pt x="112905" y="196231"/>
                  </a:lnTo>
                  <a:lnTo>
                    <a:pt x="117965" y="187917"/>
                  </a:lnTo>
                  <a:lnTo>
                    <a:pt x="121339" y="179516"/>
                  </a:lnTo>
                  <a:lnTo>
                    <a:pt x="123588" y="171059"/>
                  </a:lnTo>
                  <a:lnTo>
                    <a:pt x="125087" y="162563"/>
                  </a:lnTo>
                  <a:lnTo>
                    <a:pt x="126087" y="154041"/>
                  </a:lnTo>
                  <a:lnTo>
                    <a:pt x="126753" y="145503"/>
                  </a:lnTo>
                  <a:lnTo>
                    <a:pt x="127198" y="136953"/>
                  </a:lnTo>
                  <a:lnTo>
                    <a:pt x="128446" y="128396"/>
                  </a:lnTo>
                  <a:lnTo>
                    <a:pt x="130231" y="119833"/>
                  </a:lnTo>
                  <a:lnTo>
                    <a:pt x="132374" y="111267"/>
                  </a:lnTo>
                  <a:lnTo>
                    <a:pt x="133802" y="102699"/>
                  </a:lnTo>
                  <a:lnTo>
                    <a:pt x="134755" y="94130"/>
                  </a:lnTo>
                  <a:lnTo>
                    <a:pt x="135389" y="85559"/>
                  </a:lnTo>
                  <a:lnTo>
                    <a:pt x="135812" y="77941"/>
                  </a:lnTo>
                  <a:lnTo>
                    <a:pt x="136282" y="64395"/>
                  </a:lnTo>
                  <a:lnTo>
                    <a:pt x="135455" y="58116"/>
                  </a:lnTo>
                  <a:lnTo>
                    <a:pt x="133951" y="52025"/>
                  </a:lnTo>
                  <a:lnTo>
                    <a:pt x="131996" y="46060"/>
                  </a:lnTo>
                  <a:lnTo>
                    <a:pt x="130693" y="40177"/>
                  </a:lnTo>
                  <a:lnTo>
                    <a:pt x="129824" y="34351"/>
                  </a:lnTo>
                  <a:lnTo>
                    <a:pt x="129245" y="28561"/>
                  </a:lnTo>
                  <a:lnTo>
                    <a:pt x="126061" y="19589"/>
                  </a:lnTo>
                  <a:lnTo>
                    <a:pt x="121471" y="12426"/>
                  </a:lnTo>
                  <a:lnTo>
                    <a:pt x="114484" y="3992"/>
                  </a:lnTo>
                  <a:lnTo>
                    <a:pt x="111079" y="0"/>
                  </a:lnTo>
                  <a:lnTo>
                    <a:pt x="110968" y="6714"/>
                  </a:lnTo>
                  <a:lnTo>
                    <a:pt x="110942" y="40390"/>
                  </a:lnTo>
                  <a:lnTo>
                    <a:pt x="111894" y="45923"/>
                  </a:lnTo>
                  <a:lnTo>
                    <a:pt x="113482" y="51517"/>
                  </a:lnTo>
                  <a:lnTo>
                    <a:pt x="115493" y="57150"/>
                  </a:lnTo>
                  <a:lnTo>
                    <a:pt x="116833" y="63764"/>
                  </a:lnTo>
                  <a:lnTo>
                    <a:pt x="117726" y="71030"/>
                  </a:lnTo>
                  <a:lnTo>
                    <a:pt x="118322" y="78732"/>
                  </a:lnTo>
                  <a:lnTo>
                    <a:pt x="119671" y="86724"/>
                  </a:lnTo>
                  <a:lnTo>
                    <a:pt x="121524" y="94910"/>
                  </a:lnTo>
                  <a:lnTo>
                    <a:pt x="123711" y="103224"/>
                  </a:lnTo>
                  <a:lnTo>
                    <a:pt x="125170" y="111625"/>
                  </a:lnTo>
                  <a:lnTo>
                    <a:pt x="126142" y="120083"/>
                  </a:lnTo>
                  <a:lnTo>
                    <a:pt x="126790" y="128579"/>
                  </a:lnTo>
                  <a:lnTo>
                    <a:pt x="128174" y="136147"/>
                  </a:lnTo>
                  <a:lnTo>
                    <a:pt x="130050" y="143099"/>
                  </a:lnTo>
                  <a:lnTo>
                    <a:pt x="132253" y="149638"/>
                  </a:lnTo>
                  <a:lnTo>
                    <a:pt x="134674" y="155902"/>
                  </a:lnTo>
                  <a:lnTo>
                    <a:pt x="137240" y="161983"/>
                  </a:lnTo>
                  <a:lnTo>
                    <a:pt x="139904" y="167942"/>
                  </a:lnTo>
                  <a:lnTo>
                    <a:pt x="142632" y="174773"/>
                  </a:lnTo>
                  <a:lnTo>
                    <a:pt x="148203" y="189982"/>
                  </a:lnTo>
                  <a:lnTo>
                    <a:pt x="151023" y="197085"/>
                  </a:lnTo>
                  <a:lnTo>
                    <a:pt x="153855" y="203726"/>
                  </a:lnTo>
                  <a:lnTo>
                    <a:pt x="156695" y="210059"/>
                  </a:lnTo>
                  <a:lnTo>
                    <a:pt x="159541" y="215233"/>
                  </a:lnTo>
                  <a:lnTo>
                    <a:pt x="165244" y="223522"/>
                  </a:lnTo>
                  <a:lnTo>
                    <a:pt x="170953" y="230380"/>
                  </a:lnTo>
                  <a:lnTo>
                    <a:pt x="173809" y="233543"/>
                  </a:lnTo>
                  <a:lnTo>
                    <a:pt x="182062" y="239597"/>
                  </a:lnTo>
                  <a:lnTo>
                    <a:pt x="191128" y="245462"/>
                  </a:lnTo>
                  <a:lnTo>
                    <a:pt x="198332" y="251245"/>
                  </a:lnTo>
                  <a:lnTo>
                    <a:pt x="204709" y="254449"/>
                  </a:lnTo>
                  <a:lnTo>
                    <a:pt x="213654" y="256254"/>
                  </a:lnTo>
                  <a:lnTo>
                    <a:pt x="222337" y="256788"/>
                  </a:lnTo>
                  <a:lnTo>
                    <a:pt x="225210" y="256863"/>
                  </a:lnTo>
                  <a:lnTo>
                    <a:pt x="233482" y="254406"/>
                  </a:lnTo>
                  <a:lnTo>
                    <a:pt x="238355" y="252418"/>
                  </a:lnTo>
                  <a:lnTo>
                    <a:pt x="242557" y="249187"/>
                  </a:lnTo>
                  <a:lnTo>
                    <a:pt x="249764" y="240517"/>
                  </a:lnTo>
                  <a:lnTo>
                    <a:pt x="256143" y="232854"/>
                  </a:lnTo>
                  <a:lnTo>
                    <a:pt x="263105" y="225321"/>
                  </a:lnTo>
                  <a:lnTo>
                    <a:pt x="272550" y="215623"/>
                  </a:lnTo>
                  <a:lnTo>
                    <a:pt x="275830" y="210370"/>
                  </a:lnTo>
                  <a:lnTo>
                    <a:pt x="278017" y="204962"/>
                  </a:lnTo>
                  <a:lnTo>
                    <a:pt x="279475" y="199453"/>
                  </a:lnTo>
                  <a:lnTo>
                    <a:pt x="283635" y="190791"/>
                  </a:lnTo>
                  <a:lnTo>
                    <a:pt x="290964" y="179861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PenAnnotation6"/>
            <p:cNvSpPr/>
            <p:nvPr/>
          </p:nvSpPr>
          <p:spPr>
            <a:xfrm>
              <a:off x="5026351" y="3746182"/>
              <a:ext cx="42854" cy="145734"/>
            </a:xfrm>
            <a:custGeom>
              <a:avLst/>
              <a:gdLst/>
              <a:ahLst/>
              <a:cxnLst/>
              <a:rect l="0" t="0" r="0" b="0"/>
              <a:pathLst>
                <a:path w="42854" h="145734">
                  <a:moveTo>
                    <a:pt x="8564" y="0"/>
                  </a:moveTo>
                  <a:lnTo>
                    <a:pt x="344" y="0"/>
                  </a:lnTo>
                  <a:lnTo>
                    <a:pt x="96" y="4551"/>
                  </a:lnTo>
                  <a:lnTo>
                    <a:pt x="0" y="27532"/>
                  </a:lnTo>
                  <a:lnTo>
                    <a:pt x="949" y="31690"/>
                  </a:lnTo>
                  <a:lnTo>
                    <a:pt x="2535" y="36367"/>
                  </a:lnTo>
                  <a:lnTo>
                    <a:pt x="4545" y="41389"/>
                  </a:lnTo>
                  <a:lnTo>
                    <a:pt x="5884" y="46643"/>
                  </a:lnTo>
                  <a:lnTo>
                    <a:pt x="6777" y="52050"/>
                  </a:lnTo>
                  <a:lnTo>
                    <a:pt x="7373" y="57560"/>
                  </a:lnTo>
                  <a:lnTo>
                    <a:pt x="7770" y="64091"/>
                  </a:lnTo>
                  <a:lnTo>
                    <a:pt x="8211" y="78968"/>
                  </a:lnTo>
                  <a:lnTo>
                    <a:pt x="9281" y="85030"/>
                  </a:lnTo>
                  <a:lnTo>
                    <a:pt x="10947" y="90024"/>
                  </a:lnTo>
                  <a:lnTo>
                    <a:pt x="13010" y="94306"/>
                  </a:lnTo>
                  <a:lnTo>
                    <a:pt x="14385" y="99066"/>
                  </a:lnTo>
                  <a:lnTo>
                    <a:pt x="15302" y="104144"/>
                  </a:lnTo>
                  <a:lnTo>
                    <a:pt x="15913" y="109434"/>
                  </a:lnTo>
                  <a:lnTo>
                    <a:pt x="17274" y="113914"/>
                  </a:lnTo>
                  <a:lnTo>
                    <a:pt x="19133" y="117853"/>
                  </a:lnTo>
                  <a:lnTo>
                    <a:pt x="21325" y="121431"/>
                  </a:lnTo>
                  <a:lnTo>
                    <a:pt x="23739" y="124769"/>
                  </a:lnTo>
                  <a:lnTo>
                    <a:pt x="26300" y="127947"/>
                  </a:lnTo>
                  <a:lnTo>
                    <a:pt x="32704" y="135340"/>
                  </a:lnTo>
                  <a:lnTo>
                    <a:pt x="33230" y="136899"/>
                  </a:lnTo>
                  <a:lnTo>
                    <a:pt x="33814" y="141172"/>
                  </a:lnTo>
                  <a:lnTo>
                    <a:pt x="34923" y="142692"/>
                  </a:lnTo>
                  <a:lnTo>
                    <a:pt x="36613" y="143706"/>
                  </a:lnTo>
                  <a:lnTo>
                    <a:pt x="42853" y="14573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PenAnnotation7"/>
            <p:cNvSpPr/>
            <p:nvPr/>
          </p:nvSpPr>
          <p:spPr>
            <a:xfrm>
              <a:off x="5009197" y="3677602"/>
              <a:ext cx="2541" cy="1"/>
            </a:xfrm>
            <a:custGeom>
              <a:avLst/>
              <a:gdLst/>
              <a:ahLst/>
              <a:cxnLst/>
              <a:rect l="0" t="0" r="0" b="0"/>
              <a:pathLst>
                <a:path w="2541" h="1">
                  <a:moveTo>
                    <a:pt x="0" y="0"/>
                  </a:moveTo>
                  <a:lnTo>
                    <a:pt x="2540" y="0"/>
                  </a:lnTo>
                  <a:close/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PenAnnotation8"/>
            <p:cNvSpPr/>
            <p:nvPr/>
          </p:nvSpPr>
          <p:spPr>
            <a:xfrm>
              <a:off x="5138182" y="3703377"/>
              <a:ext cx="213916" cy="196959"/>
            </a:xfrm>
            <a:custGeom>
              <a:avLst/>
              <a:gdLst/>
              <a:ahLst/>
              <a:cxnLst/>
              <a:rect l="0" t="0" r="0" b="0"/>
              <a:pathLst>
                <a:path w="213916" h="196959">
                  <a:moveTo>
                    <a:pt x="85327" y="25660"/>
                  </a:moveTo>
                  <a:lnTo>
                    <a:pt x="56364" y="25660"/>
                  </a:lnTo>
                  <a:lnTo>
                    <a:pt x="53636" y="26613"/>
                  </a:lnTo>
                  <a:lnTo>
                    <a:pt x="48065" y="30211"/>
                  </a:lnTo>
                  <a:lnTo>
                    <a:pt x="42414" y="34985"/>
                  </a:lnTo>
                  <a:lnTo>
                    <a:pt x="39574" y="37592"/>
                  </a:lnTo>
                  <a:lnTo>
                    <a:pt x="36727" y="41235"/>
                  </a:lnTo>
                  <a:lnTo>
                    <a:pt x="33877" y="45568"/>
                  </a:lnTo>
                  <a:lnTo>
                    <a:pt x="31025" y="50362"/>
                  </a:lnTo>
                  <a:lnTo>
                    <a:pt x="28171" y="54511"/>
                  </a:lnTo>
                  <a:lnTo>
                    <a:pt x="25316" y="58229"/>
                  </a:lnTo>
                  <a:lnTo>
                    <a:pt x="22459" y="61660"/>
                  </a:lnTo>
                  <a:lnTo>
                    <a:pt x="19603" y="65853"/>
                  </a:lnTo>
                  <a:lnTo>
                    <a:pt x="16746" y="70553"/>
                  </a:lnTo>
                  <a:lnTo>
                    <a:pt x="13889" y="75591"/>
                  </a:lnTo>
                  <a:lnTo>
                    <a:pt x="11985" y="80855"/>
                  </a:lnTo>
                  <a:lnTo>
                    <a:pt x="10715" y="86269"/>
                  </a:lnTo>
                  <a:lnTo>
                    <a:pt x="9868" y="91783"/>
                  </a:lnTo>
                  <a:lnTo>
                    <a:pt x="8351" y="97365"/>
                  </a:lnTo>
                  <a:lnTo>
                    <a:pt x="6388" y="102991"/>
                  </a:lnTo>
                  <a:lnTo>
                    <a:pt x="4126" y="108646"/>
                  </a:lnTo>
                  <a:lnTo>
                    <a:pt x="2618" y="114322"/>
                  </a:lnTo>
                  <a:lnTo>
                    <a:pt x="1613" y="120010"/>
                  </a:lnTo>
                  <a:lnTo>
                    <a:pt x="943" y="125708"/>
                  </a:lnTo>
                  <a:lnTo>
                    <a:pt x="496" y="131411"/>
                  </a:lnTo>
                  <a:lnTo>
                    <a:pt x="198" y="137118"/>
                  </a:lnTo>
                  <a:lnTo>
                    <a:pt x="0" y="142828"/>
                  </a:lnTo>
                  <a:lnTo>
                    <a:pt x="820" y="148539"/>
                  </a:lnTo>
                  <a:lnTo>
                    <a:pt x="2319" y="154252"/>
                  </a:lnTo>
                  <a:lnTo>
                    <a:pt x="4271" y="159966"/>
                  </a:lnTo>
                  <a:lnTo>
                    <a:pt x="6525" y="164727"/>
                  </a:lnTo>
                  <a:lnTo>
                    <a:pt x="8980" y="168854"/>
                  </a:lnTo>
                  <a:lnTo>
                    <a:pt x="11569" y="172558"/>
                  </a:lnTo>
                  <a:lnTo>
                    <a:pt x="13295" y="175980"/>
                  </a:lnTo>
                  <a:lnTo>
                    <a:pt x="14446" y="179213"/>
                  </a:lnTo>
                  <a:lnTo>
                    <a:pt x="15213" y="182321"/>
                  </a:lnTo>
                  <a:lnTo>
                    <a:pt x="17630" y="185346"/>
                  </a:lnTo>
                  <a:lnTo>
                    <a:pt x="21146" y="188315"/>
                  </a:lnTo>
                  <a:lnTo>
                    <a:pt x="31375" y="195373"/>
                  </a:lnTo>
                  <a:lnTo>
                    <a:pt x="35314" y="196338"/>
                  </a:lnTo>
                  <a:lnTo>
                    <a:pt x="40239" y="196767"/>
                  </a:lnTo>
                  <a:lnTo>
                    <a:pt x="45603" y="196958"/>
                  </a:lnTo>
                  <a:lnTo>
                    <a:pt x="48368" y="195104"/>
                  </a:lnTo>
                  <a:lnTo>
                    <a:pt x="51162" y="191962"/>
                  </a:lnTo>
                  <a:lnTo>
                    <a:pt x="53978" y="187963"/>
                  </a:lnTo>
                  <a:lnTo>
                    <a:pt x="56808" y="184345"/>
                  </a:lnTo>
                  <a:lnTo>
                    <a:pt x="59647" y="180980"/>
                  </a:lnTo>
                  <a:lnTo>
                    <a:pt x="62492" y="177784"/>
                  </a:lnTo>
                  <a:lnTo>
                    <a:pt x="65341" y="173749"/>
                  </a:lnTo>
                  <a:lnTo>
                    <a:pt x="68194" y="169154"/>
                  </a:lnTo>
                  <a:lnTo>
                    <a:pt x="71048" y="164184"/>
                  </a:lnTo>
                  <a:lnTo>
                    <a:pt x="73902" y="158015"/>
                  </a:lnTo>
                  <a:lnTo>
                    <a:pt x="76758" y="151044"/>
                  </a:lnTo>
                  <a:lnTo>
                    <a:pt x="79615" y="143540"/>
                  </a:lnTo>
                  <a:lnTo>
                    <a:pt x="82472" y="136632"/>
                  </a:lnTo>
                  <a:lnTo>
                    <a:pt x="85329" y="130121"/>
                  </a:lnTo>
                  <a:lnTo>
                    <a:pt x="88186" y="123876"/>
                  </a:lnTo>
                  <a:lnTo>
                    <a:pt x="91043" y="116854"/>
                  </a:lnTo>
                  <a:lnTo>
                    <a:pt x="93900" y="109317"/>
                  </a:lnTo>
                  <a:lnTo>
                    <a:pt x="99615" y="93321"/>
                  </a:lnTo>
                  <a:lnTo>
                    <a:pt x="105330" y="76686"/>
                  </a:lnTo>
                  <a:lnTo>
                    <a:pt x="108188" y="69203"/>
                  </a:lnTo>
                  <a:lnTo>
                    <a:pt x="111045" y="62309"/>
                  </a:lnTo>
                  <a:lnTo>
                    <a:pt x="113902" y="55807"/>
                  </a:lnTo>
                  <a:lnTo>
                    <a:pt x="115807" y="49568"/>
                  </a:lnTo>
                  <a:lnTo>
                    <a:pt x="117078" y="43504"/>
                  </a:lnTo>
                  <a:lnTo>
                    <a:pt x="117924" y="37556"/>
                  </a:lnTo>
                  <a:lnTo>
                    <a:pt x="117536" y="31686"/>
                  </a:lnTo>
                  <a:lnTo>
                    <a:pt x="116325" y="25867"/>
                  </a:lnTo>
                  <a:lnTo>
                    <a:pt x="114565" y="20083"/>
                  </a:lnTo>
                  <a:lnTo>
                    <a:pt x="113392" y="15275"/>
                  </a:lnTo>
                  <a:lnTo>
                    <a:pt x="112609" y="11117"/>
                  </a:lnTo>
                  <a:lnTo>
                    <a:pt x="111053" y="0"/>
                  </a:lnTo>
                  <a:lnTo>
                    <a:pt x="111046" y="11879"/>
                  </a:lnTo>
                  <a:lnTo>
                    <a:pt x="111998" y="15521"/>
                  </a:lnTo>
                  <a:lnTo>
                    <a:pt x="113585" y="19853"/>
                  </a:lnTo>
                  <a:lnTo>
                    <a:pt x="115596" y="24646"/>
                  </a:lnTo>
                  <a:lnTo>
                    <a:pt x="116937" y="29747"/>
                  </a:lnTo>
                  <a:lnTo>
                    <a:pt x="117830" y="35052"/>
                  </a:lnTo>
                  <a:lnTo>
                    <a:pt x="118426" y="40494"/>
                  </a:lnTo>
                  <a:lnTo>
                    <a:pt x="119776" y="46979"/>
                  </a:lnTo>
                  <a:lnTo>
                    <a:pt x="121628" y="54160"/>
                  </a:lnTo>
                  <a:lnTo>
                    <a:pt x="123815" y="61805"/>
                  </a:lnTo>
                  <a:lnTo>
                    <a:pt x="126226" y="68807"/>
                  </a:lnTo>
                  <a:lnTo>
                    <a:pt x="128786" y="75380"/>
                  </a:lnTo>
                  <a:lnTo>
                    <a:pt x="131445" y="81667"/>
                  </a:lnTo>
                  <a:lnTo>
                    <a:pt x="136939" y="93732"/>
                  </a:lnTo>
                  <a:lnTo>
                    <a:pt x="148227" y="116999"/>
                  </a:lnTo>
                  <a:lnTo>
                    <a:pt x="150121" y="122748"/>
                  </a:lnTo>
                  <a:lnTo>
                    <a:pt x="151383" y="128486"/>
                  </a:lnTo>
                  <a:lnTo>
                    <a:pt x="152224" y="134215"/>
                  </a:lnTo>
                  <a:lnTo>
                    <a:pt x="153738" y="138988"/>
                  </a:lnTo>
                  <a:lnTo>
                    <a:pt x="155699" y="143122"/>
                  </a:lnTo>
                  <a:lnTo>
                    <a:pt x="157960" y="146831"/>
                  </a:lnTo>
                  <a:lnTo>
                    <a:pt x="160419" y="149303"/>
                  </a:lnTo>
                  <a:lnTo>
                    <a:pt x="163011" y="150951"/>
                  </a:lnTo>
                  <a:lnTo>
                    <a:pt x="169383" y="153735"/>
                  </a:lnTo>
                  <a:lnTo>
                    <a:pt x="178566" y="158147"/>
                  </a:lnTo>
                  <a:lnTo>
                    <a:pt x="182729" y="159705"/>
                  </a:lnTo>
                  <a:lnTo>
                    <a:pt x="186457" y="160743"/>
                  </a:lnTo>
                  <a:lnTo>
                    <a:pt x="193139" y="161897"/>
                  </a:lnTo>
                  <a:lnTo>
                    <a:pt x="199284" y="162410"/>
                  </a:lnTo>
                  <a:lnTo>
                    <a:pt x="201303" y="161594"/>
                  </a:lnTo>
                  <a:lnTo>
                    <a:pt x="202650" y="160098"/>
                  </a:lnTo>
                  <a:lnTo>
                    <a:pt x="203547" y="158148"/>
                  </a:lnTo>
                  <a:lnTo>
                    <a:pt x="205098" y="156848"/>
                  </a:lnTo>
                  <a:lnTo>
                    <a:pt x="207085" y="155981"/>
                  </a:lnTo>
                  <a:lnTo>
                    <a:pt x="213915" y="154248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PenAnnotation9"/>
            <p:cNvSpPr/>
            <p:nvPr/>
          </p:nvSpPr>
          <p:spPr>
            <a:xfrm>
              <a:off x="5378168" y="3711892"/>
              <a:ext cx="222533" cy="145734"/>
            </a:xfrm>
            <a:custGeom>
              <a:avLst/>
              <a:gdLst/>
              <a:ahLst/>
              <a:cxnLst/>
              <a:rect l="0" t="0" r="0" b="0"/>
              <a:pathLst>
                <a:path w="222533" h="145734">
                  <a:moveTo>
                    <a:pt x="8219" y="0"/>
                  </a:moveTo>
                  <a:lnTo>
                    <a:pt x="0" y="0"/>
                  </a:lnTo>
                  <a:lnTo>
                    <a:pt x="4302" y="0"/>
                  </a:lnTo>
                  <a:lnTo>
                    <a:pt x="5608" y="953"/>
                  </a:lnTo>
                  <a:lnTo>
                    <a:pt x="6478" y="2540"/>
                  </a:lnTo>
                  <a:lnTo>
                    <a:pt x="7445" y="6844"/>
                  </a:lnTo>
                  <a:lnTo>
                    <a:pt x="7703" y="9325"/>
                  </a:lnTo>
                  <a:lnTo>
                    <a:pt x="7875" y="11932"/>
                  </a:lnTo>
                  <a:lnTo>
                    <a:pt x="8942" y="14622"/>
                  </a:lnTo>
                  <a:lnTo>
                    <a:pt x="10606" y="17368"/>
                  </a:lnTo>
                  <a:lnTo>
                    <a:pt x="12668" y="20151"/>
                  </a:lnTo>
                  <a:lnTo>
                    <a:pt x="14995" y="23912"/>
                  </a:lnTo>
                  <a:lnTo>
                    <a:pt x="17499" y="28324"/>
                  </a:lnTo>
                  <a:lnTo>
                    <a:pt x="20121" y="33170"/>
                  </a:lnTo>
                  <a:lnTo>
                    <a:pt x="21868" y="38306"/>
                  </a:lnTo>
                  <a:lnTo>
                    <a:pt x="23034" y="43635"/>
                  </a:lnTo>
                  <a:lnTo>
                    <a:pt x="23811" y="49092"/>
                  </a:lnTo>
                  <a:lnTo>
                    <a:pt x="25281" y="55588"/>
                  </a:lnTo>
                  <a:lnTo>
                    <a:pt x="27214" y="62776"/>
                  </a:lnTo>
                  <a:lnTo>
                    <a:pt x="29455" y="70426"/>
                  </a:lnTo>
                  <a:lnTo>
                    <a:pt x="31901" y="77430"/>
                  </a:lnTo>
                  <a:lnTo>
                    <a:pt x="34485" y="84006"/>
                  </a:lnTo>
                  <a:lnTo>
                    <a:pt x="37159" y="90294"/>
                  </a:lnTo>
                  <a:lnTo>
                    <a:pt x="38943" y="96391"/>
                  </a:lnTo>
                  <a:lnTo>
                    <a:pt x="40131" y="102361"/>
                  </a:lnTo>
                  <a:lnTo>
                    <a:pt x="40924" y="108245"/>
                  </a:lnTo>
                  <a:lnTo>
                    <a:pt x="42405" y="113121"/>
                  </a:lnTo>
                  <a:lnTo>
                    <a:pt x="44344" y="117324"/>
                  </a:lnTo>
                  <a:lnTo>
                    <a:pt x="46590" y="121079"/>
                  </a:lnTo>
                  <a:lnTo>
                    <a:pt x="48087" y="124534"/>
                  </a:lnTo>
                  <a:lnTo>
                    <a:pt x="49085" y="127790"/>
                  </a:lnTo>
                  <a:lnTo>
                    <a:pt x="49751" y="130914"/>
                  </a:lnTo>
                  <a:lnTo>
                    <a:pt x="50194" y="133948"/>
                  </a:lnTo>
                  <a:lnTo>
                    <a:pt x="50490" y="136924"/>
                  </a:lnTo>
                  <a:lnTo>
                    <a:pt x="51078" y="145687"/>
                  </a:lnTo>
                  <a:lnTo>
                    <a:pt x="51080" y="141168"/>
                  </a:lnTo>
                  <a:lnTo>
                    <a:pt x="50128" y="137928"/>
                  </a:lnTo>
                  <a:lnTo>
                    <a:pt x="48541" y="133862"/>
                  </a:lnTo>
                  <a:lnTo>
                    <a:pt x="46531" y="129246"/>
                  </a:lnTo>
                  <a:lnTo>
                    <a:pt x="45190" y="124264"/>
                  </a:lnTo>
                  <a:lnTo>
                    <a:pt x="44296" y="119038"/>
                  </a:lnTo>
                  <a:lnTo>
                    <a:pt x="43701" y="113648"/>
                  </a:lnTo>
                  <a:lnTo>
                    <a:pt x="44256" y="108151"/>
                  </a:lnTo>
                  <a:lnTo>
                    <a:pt x="45579" y="102580"/>
                  </a:lnTo>
                  <a:lnTo>
                    <a:pt x="47413" y="96962"/>
                  </a:lnTo>
                  <a:lnTo>
                    <a:pt x="48636" y="91311"/>
                  </a:lnTo>
                  <a:lnTo>
                    <a:pt x="49451" y="85639"/>
                  </a:lnTo>
                  <a:lnTo>
                    <a:pt x="49994" y="79953"/>
                  </a:lnTo>
                  <a:lnTo>
                    <a:pt x="51309" y="74257"/>
                  </a:lnTo>
                  <a:lnTo>
                    <a:pt x="53138" y="68555"/>
                  </a:lnTo>
                  <a:lnTo>
                    <a:pt x="55310" y="62848"/>
                  </a:lnTo>
                  <a:lnTo>
                    <a:pt x="58664" y="57139"/>
                  </a:lnTo>
                  <a:lnTo>
                    <a:pt x="62804" y="51428"/>
                  </a:lnTo>
                  <a:lnTo>
                    <a:pt x="67469" y="45715"/>
                  </a:lnTo>
                  <a:lnTo>
                    <a:pt x="72484" y="40002"/>
                  </a:lnTo>
                  <a:lnTo>
                    <a:pt x="77733" y="34288"/>
                  </a:lnTo>
                  <a:lnTo>
                    <a:pt x="91681" y="19684"/>
                  </a:lnTo>
                  <a:lnTo>
                    <a:pt x="104927" y="6217"/>
                  </a:lnTo>
                  <a:lnTo>
                    <a:pt x="108886" y="4145"/>
                  </a:lnTo>
                  <a:lnTo>
                    <a:pt x="113430" y="2763"/>
                  </a:lnTo>
                  <a:lnTo>
                    <a:pt x="118365" y="1842"/>
                  </a:lnTo>
                  <a:lnTo>
                    <a:pt x="123560" y="2180"/>
                  </a:lnTo>
                  <a:lnTo>
                    <a:pt x="128928" y="3359"/>
                  </a:lnTo>
                  <a:lnTo>
                    <a:pt x="134412" y="5097"/>
                  </a:lnTo>
                  <a:lnTo>
                    <a:pt x="139973" y="7208"/>
                  </a:lnTo>
                  <a:lnTo>
                    <a:pt x="145585" y="9568"/>
                  </a:lnTo>
                  <a:lnTo>
                    <a:pt x="151231" y="12094"/>
                  </a:lnTo>
                  <a:lnTo>
                    <a:pt x="155948" y="14730"/>
                  </a:lnTo>
                  <a:lnTo>
                    <a:pt x="160045" y="17440"/>
                  </a:lnTo>
                  <a:lnTo>
                    <a:pt x="163729" y="20199"/>
                  </a:lnTo>
                  <a:lnTo>
                    <a:pt x="167137" y="23943"/>
                  </a:lnTo>
                  <a:lnTo>
                    <a:pt x="170362" y="28345"/>
                  </a:lnTo>
                  <a:lnTo>
                    <a:pt x="173465" y="33184"/>
                  </a:lnTo>
                  <a:lnTo>
                    <a:pt x="177437" y="38315"/>
                  </a:lnTo>
                  <a:lnTo>
                    <a:pt x="181992" y="43641"/>
                  </a:lnTo>
                  <a:lnTo>
                    <a:pt x="186933" y="49097"/>
                  </a:lnTo>
                  <a:lnTo>
                    <a:pt x="190226" y="54638"/>
                  </a:lnTo>
                  <a:lnTo>
                    <a:pt x="192422" y="60238"/>
                  </a:lnTo>
                  <a:lnTo>
                    <a:pt x="193886" y="65876"/>
                  </a:lnTo>
                  <a:lnTo>
                    <a:pt x="195815" y="71540"/>
                  </a:lnTo>
                  <a:lnTo>
                    <a:pt x="198053" y="77221"/>
                  </a:lnTo>
                  <a:lnTo>
                    <a:pt x="200498" y="82913"/>
                  </a:lnTo>
                  <a:lnTo>
                    <a:pt x="202127" y="88613"/>
                  </a:lnTo>
                  <a:lnTo>
                    <a:pt x="203214" y="94318"/>
                  </a:lnTo>
                  <a:lnTo>
                    <a:pt x="203938" y="100026"/>
                  </a:lnTo>
                  <a:lnTo>
                    <a:pt x="205373" y="105736"/>
                  </a:lnTo>
                  <a:lnTo>
                    <a:pt x="207283" y="111449"/>
                  </a:lnTo>
                  <a:lnTo>
                    <a:pt x="209508" y="117162"/>
                  </a:lnTo>
                  <a:lnTo>
                    <a:pt x="210992" y="121923"/>
                  </a:lnTo>
                  <a:lnTo>
                    <a:pt x="211981" y="126050"/>
                  </a:lnTo>
                  <a:lnTo>
                    <a:pt x="212641" y="129753"/>
                  </a:lnTo>
                  <a:lnTo>
                    <a:pt x="214032" y="133174"/>
                  </a:lnTo>
                  <a:lnTo>
                    <a:pt x="215913" y="136408"/>
                  </a:lnTo>
                  <a:lnTo>
                    <a:pt x="222532" y="14573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107</Words>
  <Application>Microsoft Office PowerPoint</Application>
  <PresentationFormat>On-screen Show (4:3)</PresentationFormat>
  <Paragraphs>23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Area</vt:lpstr>
      <vt:lpstr>Objectives</vt:lpstr>
      <vt:lpstr>Where is area used?</vt:lpstr>
      <vt:lpstr>What is the area of this figure?</vt:lpstr>
      <vt:lpstr>What is the area of this figure?</vt:lpstr>
      <vt:lpstr>What is the area of this figure?</vt:lpstr>
      <vt:lpstr>What is the area of this figure?</vt:lpstr>
      <vt:lpstr>What is the area of this figure?</vt:lpstr>
      <vt:lpstr>Formulas for area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Area</dc:title>
  <dc:creator>Ameena</dc:creator>
  <cp:lastModifiedBy>Ameena</cp:lastModifiedBy>
  <cp:revision>13</cp:revision>
  <dcterms:created xsi:type="dcterms:W3CDTF">2010-01-06T15:38:57Z</dcterms:created>
  <dcterms:modified xsi:type="dcterms:W3CDTF">2010-01-06T17:37:05Z</dcterms:modified>
</cp:coreProperties>
</file>